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5" r:id="rId6"/>
    <p:sldId id="274" r:id="rId7"/>
    <p:sldId id="273" r:id="rId8"/>
    <p:sldId id="272" r:id="rId9"/>
    <p:sldId id="271" r:id="rId10"/>
    <p:sldId id="270" r:id="rId11"/>
    <p:sldId id="269" r:id="rId12"/>
    <p:sldId id="268" r:id="rId13"/>
    <p:sldId id="267" r:id="rId14"/>
    <p:sldId id="260" r:id="rId15"/>
    <p:sldId id="266" r:id="rId16"/>
    <p:sldId id="265" r:id="rId17"/>
    <p:sldId id="264" r:id="rId18"/>
    <p:sldId id="263" r:id="rId19"/>
    <p:sldId id="276" r:id="rId20"/>
    <p:sldId id="277" r:id="rId21"/>
    <p:sldId id="278" r:id="rId22"/>
    <p:sldId id="262" r:id="rId23"/>
    <p:sldId id="288" r:id="rId24"/>
    <p:sldId id="287" r:id="rId25"/>
    <p:sldId id="279" r:id="rId26"/>
    <p:sldId id="286" r:id="rId27"/>
    <p:sldId id="285" r:id="rId28"/>
    <p:sldId id="284" r:id="rId29"/>
    <p:sldId id="283" r:id="rId30"/>
    <p:sldId id="282" r:id="rId31"/>
    <p:sldId id="281" r:id="rId32"/>
    <p:sldId id="280" r:id="rId33"/>
    <p:sldId id="290" r:id="rId34"/>
    <p:sldId id="289" r:id="rId35"/>
    <p:sldId id="261" r:id="rId36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-294" y="-5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CB24093-6685-4C42-BDA7-5506508411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8F5CBDB-477D-4961-8EF8-CD5558D441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l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FEAFF0D-24D8-409C-872C-43B46D17C1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8A12C-177B-44AB-863A-DA0DE0BD94C1}" type="datetimeFigureOut">
              <a:rPr lang="el-GR" smtClean="0"/>
              <a:t>29/12/2020</a:t>
            </a:fld>
            <a:endParaRPr lang="el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3B78EEF-988B-4722-A886-28D84C510C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F97409D-9AC2-43AE-B2AF-EB0220341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84C79-7D34-4564-B638-C67E622DDEA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2704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A86E392-5616-4964-935F-547F0D79A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C3E6602-3289-441B-B7F1-F7F7ACF3AD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2EC7C46-8945-4FEB-A595-761F548FD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8A12C-177B-44AB-863A-DA0DE0BD94C1}" type="datetimeFigureOut">
              <a:rPr lang="el-GR" smtClean="0"/>
              <a:t>29/12/2020</a:t>
            </a:fld>
            <a:endParaRPr lang="el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775534B-522C-4108-99B1-A93A5C14CE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AA4E4C5-A96A-4C6E-A979-13BB11A85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84C79-7D34-4564-B638-C67E622DDEA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33616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6767052A-83A6-49EF-AE3F-F59747C906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6A8E327-0B85-4C77-B6C4-9AD4DF5AFB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DC492A0-1500-4CBC-91AC-F7E96571F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8A12C-177B-44AB-863A-DA0DE0BD94C1}" type="datetimeFigureOut">
              <a:rPr lang="el-GR" smtClean="0"/>
              <a:t>29/12/2020</a:t>
            </a:fld>
            <a:endParaRPr lang="el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753AB1E-141B-4FFF-8B20-B2E69B08B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9BC5010-B78F-40BB-9922-053260220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84C79-7D34-4564-B638-C67E622DDEA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55011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AC11ECC-28C9-451F-834E-F034A418E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9EC64B4-5926-4032-8701-D205C4F518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9233FCD-7FD5-4FDF-9E79-2DC1B468C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8A12C-177B-44AB-863A-DA0DE0BD94C1}" type="datetimeFigureOut">
              <a:rPr lang="el-GR" smtClean="0"/>
              <a:t>29/12/2020</a:t>
            </a:fld>
            <a:endParaRPr lang="el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2DBDE55-2F9D-4C43-BCA8-565059818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41C6CE3-5C4D-4B87-B128-FB2CFFFCF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84C79-7D34-4564-B638-C67E622DDEA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69799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09162C3-41F8-47AE-B006-FF226CDC4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56AE51C-BAA3-43CD-B776-D59179FE3D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6DE140D-49BD-4824-B3B5-B007D84495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8A12C-177B-44AB-863A-DA0DE0BD94C1}" type="datetimeFigureOut">
              <a:rPr lang="el-GR" smtClean="0"/>
              <a:t>29/12/2020</a:t>
            </a:fld>
            <a:endParaRPr lang="el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38E0928-C395-47E6-BD62-D8B336175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0B331A7-B6B9-48CA-B60E-AD90306D6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84C79-7D34-4564-B638-C67E622DDEA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69456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3366349-10BE-46D3-A9B2-3DE49998D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EB2D416-3467-4AF6-8387-CBA3AEAC68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3390ABB-6E58-4F35-B62E-BA0FFF3C71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A4AC631-6369-4FC2-BCE8-0DB675B2CB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8A12C-177B-44AB-863A-DA0DE0BD94C1}" type="datetimeFigureOut">
              <a:rPr lang="el-GR" smtClean="0"/>
              <a:t>29/12/2020</a:t>
            </a:fld>
            <a:endParaRPr lang="el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E24D15E-0EFE-4CD3-B14E-82A04C9A9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6F5296B-9AC1-4D2C-A2B9-65CDAD234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84C79-7D34-4564-B638-C67E622DDEA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71548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E383452-4528-445F-A5CC-F3F54FF04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557AFF0-48C3-492B-BE4E-B8CEAF36DF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459805F-BDF7-4A40-A039-9C4879B3DF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7055E18C-F151-437C-874D-19CA575928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65040A34-48B2-4371-BB1C-6BB139D01A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560A86E3-5076-4DC4-BFD2-475EC636B4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8A12C-177B-44AB-863A-DA0DE0BD94C1}" type="datetimeFigureOut">
              <a:rPr lang="el-GR" smtClean="0"/>
              <a:t>29/12/2020</a:t>
            </a:fld>
            <a:endParaRPr lang="el-G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AE3DBBF2-7F60-410A-A3B8-143AE5E69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1AB6C0A2-123C-4897-92D0-78E713F26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84C79-7D34-4564-B638-C67E622DDEA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1516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EDB915B-01F9-4F0C-BE79-EC8AA91BA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6DE72A09-18F0-44F9-B81A-399430B75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8A12C-177B-44AB-863A-DA0DE0BD94C1}" type="datetimeFigureOut">
              <a:rPr lang="el-GR" smtClean="0"/>
              <a:t>29/12/2020</a:t>
            </a:fld>
            <a:endParaRPr lang="el-G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EFB9F990-4B1C-427A-9ED8-C27004AF4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771F0A2-6D80-4DCB-BF5D-06BDBB538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84C79-7D34-4564-B638-C67E622DDEA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93568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AAFE3C33-615C-4FAD-B191-3FB802609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8A12C-177B-44AB-863A-DA0DE0BD94C1}" type="datetimeFigureOut">
              <a:rPr lang="el-GR" smtClean="0"/>
              <a:t>29/12/2020</a:t>
            </a:fld>
            <a:endParaRPr lang="el-G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45DFD7BA-EB29-4618-B2A5-B8A1120A5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0A49C5C2-BE45-4E93-AF2C-DB3511978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84C79-7D34-4564-B638-C67E622DDEA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75690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E390CEC-1676-45C9-A339-396B9E383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02E2D3F-DF2C-4834-BA16-E695CC9B43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5D79BEF-EF39-4D01-9A3F-58FF93F46A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9069ECB-26EB-43FE-8F48-504CA5DD4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8A12C-177B-44AB-863A-DA0DE0BD94C1}" type="datetimeFigureOut">
              <a:rPr lang="el-GR" smtClean="0"/>
              <a:t>29/12/2020</a:t>
            </a:fld>
            <a:endParaRPr lang="el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03475E1-AA5E-446D-8AFA-E5B3DFED3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4A82669-0238-419A-B91A-135F927A4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84C79-7D34-4564-B638-C67E622DDEA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64490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B8909B0-95DF-47B9-A4D2-212A2BF044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BB65DDED-7E45-4A0C-AF47-5A816992E3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7B9D3AA-C6A2-4447-A4E6-C22FD0D1DB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0AD381A-0AFF-4137-A86A-5FC29F874A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8A12C-177B-44AB-863A-DA0DE0BD94C1}" type="datetimeFigureOut">
              <a:rPr lang="el-GR" smtClean="0"/>
              <a:t>29/12/2020</a:t>
            </a:fld>
            <a:endParaRPr lang="el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973EA11-D570-47D7-A241-15EBC05E6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DDE752A-C9DF-4389-A792-6F36283FF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84C79-7D34-4564-B638-C67E622DDEA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75295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B3574FC2-7314-4AA1-A469-2EF0DE824F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742E161-BC35-4AC9-BA12-3C320E680C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2569FD9-1ED9-4185-BABC-EDC2E0B28B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58A12C-177B-44AB-863A-DA0DE0BD94C1}" type="datetimeFigureOut">
              <a:rPr lang="el-GR" smtClean="0"/>
              <a:t>29/12/2020</a:t>
            </a:fld>
            <a:endParaRPr lang="el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F48B84B-C979-4AFF-B095-2D2812BC85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49AC394-9D1D-4A0F-868A-F8E11024E6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A84C79-7D34-4564-B638-C67E622DDEA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35193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442190F-8531-496E-9E00-0802D8B9FAF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9BF9022-4649-477D-9C02-D570AAF2EF2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" name="Picture 4" descr="A picture containing electronics, racket, player, ball&#10;&#10;Description automatically generated">
            <a:extLst>
              <a:ext uri="{FF2B5EF4-FFF2-40B4-BE49-F238E27FC236}">
                <a16:creationId xmlns:a16="http://schemas.microsoft.com/office/drawing/2014/main" xmlns="" id="{01C06AED-B3F5-4056-9A86-36ACACC19D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6240" y="1493520"/>
            <a:ext cx="6187439" cy="3881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8576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05AB2B-7A75-487B-811D-B23368E2F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" name="Content Placeholder 4" descr="Graphical user interface, application, Teams&#10;&#10;Description automatically generated">
            <a:extLst>
              <a:ext uri="{FF2B5EF4-FFF2-40B4-BE49-F238E27FC236}">
                <a16:creationId xmlns:a16="http://schemas.microsoft.com/office/drawing/2014/main" xmlns="" id="{571EBE4E-988D-48BE-A526-71CDA139D7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154" y="2700950"/>
            <a:ext cx="4591691" cy="2600688"/>
          </a:xfrm>
        </p:spPr>
      </p:pic>
    </p:spTree>
    <p:extLst>
      <p:ext uri="{BB962C8B-B14F-4D97-AF65-F5344CB8AC3E}">
        <p14:creationId xmlns:p14="http://schemas.microsoft.com/office/powerpoint/2010/main" val="31922737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D143545-7689-4EC9-9850-17DFA6DBF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" name="Content Placeholder 4" descr="Chart, funnel chart&#10;&#10;Description automatically generated">
            <a:extLst>
              <a:ext uri="{FF2B5EF4-FFF2-40B4-BE49-F238E27FC236}">
                <a16:creationId xmlns:a16="http://schemas.microsoft.com/office/drawing/2014/main" xmlns="" id="{9B15F3AB-0C69-4615-911F-A9DC54144E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102" y="2729529"/>
            <a:ext cx="4629796" cy="2543530"/>
          </a:xfrm>
        </p:spPr>
      </p:pic>
    </p:spTree>
    <p:extLst>
      <p:ext uri="{BB962C8B-B14F-4D97-AF65-F5344CB8AC3E}">
        <p14:creationId xmlns:p14="http://schemas.microsoft.com/office/powerpoint/2010/main" val="37227874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7A58D7A-F9D3-4DC3-A77D-E04DE1FB4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" name="Content Placeholder 4" descr="Chart, funnel chart&#10;&#10;Description automatically generated">
            <a:extLst>
              <a:ext uri="{FF2B5EF4-FFF2-40B4-BE49-F238E27FC236}">
                <a16:creationId xmlns:a16="http://schemas.microsoft.com/office/drawing/2014/main" xmlns="" id="{2219099F-FF09-40EC-8ECD-C5AEE070AF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628" y="2705713"/>
            <a:ext cx="4610743" cy="2591162"/>
          </a:xfrm>
        </p:spPr>
      </p:pic>
    </p:spTree>
    <p:extLst>
      <p:ext uri="{BB962C8B-B14F-4D97-AF65-F5344CB8AC3E}">
        <p14:creationId xmlns:p14="http://schemas.microsoft.com/office/powerpoint/2010/main" val="23478866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D811C48-09FC-4612-A7C8-DE8339CC2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" name="Content Placeholder 4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xmlns="" id="{62EB3BCF-6B96-4705-A182-3C5B52867B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154" y="2720002"/>
            <a:ext cx="4591691" cy="2562583"/>
          </a:xfrm>
        </p:spPr>
      </p:pic>
    </p:spTree>
    <p:extLst>
      <p:ext uri="{BB962C8B-B14F-4D97-AF65-F5344CB8AC3E}">
        <p14:creationId xmlns:p14="http://schemas.microsoft.com/office/powerpoint/2010/main" val="15094756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4D65C66-9696-4474-B7E8-EA219C7C2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" name="Content Placeholder 4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xmlns="" id="{F5216202-989C-44C3-B130-5D49555DC4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628" y="2696187"/>
            <a:ext cx="4610743" cy="2610214"/>
          </a:xfrm>
        </p:spPr>
      </p:pic>
    </p:spTree>
    <p:extLst>
      <p:ext uri="{BB962C8B-B14F-4D97-AF65-F5344CB8AC3E}">
        <p14:creationId xmlns:p14="http://schemas.microsoft.com/office/powerpoint/2010/main" val="9043550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8307ED0-1621-407B-B6BF-319C249B7E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" name="Content Placeholder 4" descr="Chart, funnel chart&#10;&#10;Description automatically generated">
            <a:extLst>
              <a:ext uri="{FF2B5EF4-FFF2-40B4-BE49-F238E27FC236}">
                <a16:creationId xmlns:a16="http://schemas.microsoft.com/office/drawing/2014/main" xmlns="" id="{D46D2D96-1F82-44AA-A583-3EC9443D76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5391" y="2700950"/>
            <a:ext cx="4601217" cy="2600688"/>
          </a:xfrm>
        </p:spPr>
      </p:pic>
    </p:spTree>
    <p:extLst>
      <p:ext uri="{BB962C8B-B14F-4D97-AF65-F5344CB8AC3E}">
        <p14:creationId xmlns:p14="http://schemas.microsoft.com/office/powerpoint/2010/main" val="2405933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664E773-5F6D-49AA-9A09-CBFC5BEA0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" name="Content Placeholder 4" descr="Graphical user interface, website&#10;&#10;Description automatically generated">
            <a:extLst>
              <a:ext uri="{FF2B5EF4-FFF2-40B4-BE49-F238E27FC236}">
                <a16:creationId xmlns:a16="http://schemas.microsoft.com/office/drawing/2014/main" xmlns="" id="{ED09D564-1C5A-49AD-A5DB-539508FE22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5391" y="2710476"/>
            <a:ext cx="4601217" cy="2581635"/>
          </a:xfrm>
        </p:spPr>
      </p:pic>
    </p:spTree>
    <p:extLst>
      <p:ext uri="{BB962C8B-B14F-4D97-AF65-F5344CB8AC3E}">
        <p14:creationId xmlns:p14="http://schemas.microsoft.com/office/powerpoint/2010/main" val="33020581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FEE490C-9651-4BB9-8831-B0DA619FA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" name="Content Placeholder 4" descr="Chart, funnel chart&#10;&#10;Description automatically generated">
            <a:extLst>
              <a:ext uri="{FF2B5EF4-FFF2-40B4-BE49-F238E27FC236}">
                <a16:creationId xmlns:a16="http://schemas.microsoft.com/office/drawing/2014/main" xmlns="" id="{19161190-0379-474A-A432-47A388D274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681" y="2710476"/>
            <a:ext cx="4572638" cy="2581635"/>
          </a:xfrm>
        </p:spPr>
      </p:pic>
    </p:spTree>
    <p:extLst>
      <p:ext uri="{BB962C8B-B14F-4D97-AF65-F5344CB8AC3E}">
        <p14:creationId xmlns:p14="http://schemas.microsoft.com/office/powerpoint/2010/main" val="13108556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F666035-0FA6-46A5-9471-219F79B6E2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" name="Content Placeholder 4" descr="Graphical user interface, application, website, Teams&#10;&#10;Description automatically generated">
            <a:extLst>
              <a:ext uri="{FF2B5EF4-FFF2-40B4-BE49-F238E27FC236}">
                <a16:creationId xmlns:a16="http://schemas.microsoft.com/office/drawing/2014/main" xmlns="" id="{CEE996F5-D724-469F-8C56-0A454045C9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628" y="2705713"/>
            <a:ext cx="4610743" cy="2591162"/>
          </a:xfrm>
        </p:spPr>
      </p:pic>
    </p:spTree>
    <p:extLst>
      <p:ext uri="{BB962C8B-B14F-4D97-AF65-F5344CB8AC3E}">
        <p14:creationId xmlns:p14="http://schemas.microsoft.com/office/powerpoint/2010/main" val="33392525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80B2E87-AC8B-40A8-B2D9-76B2CE12B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xmlns="" id="{632FD9BD-D015-4D08-865C-76C7DD5332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628" y="2705713"/>
            <a:ext cx="4610743" cy="2591162"/>
          </a:xfrm>
        </p:spPr>
      </p:pic>
    </p:spTree>
    <p:extLst>
      <p:ext uri="{BB962C8B-B14F-4D97-AF65-F5344CB8AC3E}">
        <p14:creationId xmlns:p14="http://schemas.microsoft.com/office/powerpoint/2010/main" val="3507330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583458D-E813-425D-9CD5-5A88D2A1C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" name="Content Placeholder 4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xmlns="" id="{1A1D357F-C3EC-48A4-8707-E0840C594E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0181" y="2367280"/>
            <a:ext cx="4391638" cy="2877200"/>
          </a:xfrm>
        </p:spPr>
      </p:pic>
    </p:spTree>
    <p:extLst>
      <p:ext uri="{BB962C8B-B14F-4D97-AF65-F5344CB8AC3E}">
        <p14:creationId xmlns:p14="http://schemas.microsoft.com/office/powerpoint/2010/main" val="17166769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3475897-9CCB-4228-A96E-3F1AEE6CF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" name="Content Placeholder 4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xmlns="" id="{A54B7143-7956-49C8-B9AF-30EC700473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5391" y="2705713"/>
            <a:ext cx="4601217" cy="2591162"/>
          </a:xfrm>
        </p:spPr>
      </p:pic>
    </p:spTree>
    <p:extLst>
      <p:ext uri="{BB962C8B-B14F-4D97-AF65-F5344CB8AC3E}">
        <p14:creationId xmlns:p14="http://schemas.microsoft.com/office/powerpoint/2010/main" val="38822729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66A2C27-5FBE-49CE-8493-2D36C8F07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" name="Content Placeholder 4" descr="Graphical user interface, application, website&#10;&#10;Description automatically generated">
            <a:extLst>
              <a:ext uri="{FF2B5EF4-FFF2-40B4-BE49-F238E27FC236}">
                <a16:creationId xmlns:a16="http://schemas.microsoft.com/office/drawing/2014/main" xmlns="" id="{F4DE5B9B-CDA9-4A2B-B2B3-B71DBCB8FB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5865" y="2710476"/>
            <a:ext cx="4620270" cy="2581635"/>
          </a:xfrm>
        </p:spPr>
      </p:pic>
    </p:spTree>
    <p:extLst>
      <p:ext uri="{BB962C8B-B14F-4D97-AF65-F5344CB8AC3E}">
        <p14:creationId xmlns:p14="http://schemas.microsoft.com/office/powerpoint/2010/main" val="23179261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440654F-9444-457D-A332-8FAD991662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" name="Content Placeholder 4" descr="Graphical user interface, application, Teams&#10;&#10;Description automatically generated">
            <a:extLst>
              <a:ext uri="{FF2B5EF4-FFF2-40B4-BE49-F238E27FC236}">
                <a16:creationId xmlns:a16="http://schemas.microsoft.com/office/drawing/2014/main" xmlns="" id="{33593E6E-8F6B-458B-8875-CD0B82DE1F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102" y="2720002"/>
            <a:ext cx="4629796" cy="2562583"/>
          </a:xfrm>
        </p:spPr>
      </p:pic>
    </p:spTree>
    <p:extLst>
      <p:ext uri="{BB962C8B-B14F-4D97-AF65-F5344CB8AC3E}">
        <p14:creationId xmlns:p14="http://schemas.microsoft.com/office/powerpoint/2010/main" val="41545851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5B2153D-38CA-4611-B20F-EEACA1CFC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" name="Content Placeholder 4" descr="Graphical user interface, application, Teams&#10;&#10;Description automatically generated">
            <a:extLst>
              <a:ext uri="{FF2B5EF4-FFF2-40B4-BE49-F238E27FC236}">
                <a16:creationId xmlns:a16="http://schemas.microsoft.com/office/drawing/2014/main" xmlns="" id="{A39350EE-9DC8-4ECD-BFFD-631B787C1D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4918" y="2715239"/>
            <a:ext cx="4582164" cy="2572109"/>
          </a:xfrm>
        </p:spPr>
      </p:pic>
    </p:spTree>
    <p:extLst>
      <p:ext uri="{BB962C8B-B14F-4D97-AF65-F5344CB8AC3E}">
        <p14:creationId xmlns:p14="http://schemas.microsoft.com/office/powerpoint/2010/main" val="17684324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757E827-E661-45AC-B021-2DA751F84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" name="Content Placeholder 4" descr="Graphical user interface, application, Teams&#10;&#10;Description automatically generated">
            <a:extLst>
              <a:ext uri="{FF2B5EF4-FFF2-40B4-BE49-F238E27FC236}">
                <a16:creationId xmlns:a16="http://schemas.microsoft.com/office/drawing/2014/main" xmlns="" id="{D01313A2-530D-41BA-A2F0-3F61133208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628" y="2710476"/>
            <a:ext cx="4610743" cy="2581635"/>
          </a:xfrm>
        </p:spPr>
      </p:pic>
    </p:spTree>
    <p:extLst>
      <p:ext uri="{BB962C8B-B14F-4D97-AF65-F5344CB8AC3E}">
        <p14:creationId xmlns:p14="http://schemas.microsoft.com/office/powerpoint/2010/main" val="39464952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61F7D05-9C39-4B74-8947-7BADEB65A3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" name="Content Placeholder 4" descr="A picture containing diagram&#10;&#10;Description automatically generated">
            <a:extLst>
              <a:ext uri="{FF2B5EF4-FFF2-40B4-BE49-F238E27FC236}">
                <a16:creationId xmlns:a16="http://schemas.microsoft.com/office/drawing/2014/main" xmlns="" id="{680FCA05-1201-448A-8573-5D553C3A6A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628" y="2710476"/>
            <a:ext cx="4610743" cy="2581635"/>
          </a:xfrm>
        </p:spPr>
      </p:pic>
    </p:spTree>
    <p:extLst>
      <p:ext uri="{BB962C8B-B14F-4D97-AF65-F5344CB8AC3E}">
        <p14:creationId xmlns:p14="http://schemas.microsoft.com/office/powerpoint/2010/main" val="7777759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7474FF9-7384-4C1E-A263-F5B24C062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" name="Content Placeholder 4" descr="Graphical user interface, application, Word&#10;&#10;Description automatically generated">
            <a:extLst>
              <a:ext uri="{FF2B5EF4-FFF2-40B4-BE49-F238E27FC236}">
                <a16:creationId xmlns:a16="http://schemas.microsoft.com/office/drawing/2014/main" xmlns="" id="{2CCFA635-26FB-47F9-B464-0513A149C0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5865" y="2705713"/>
            <a:ext cx="4620270" cy="2591162"/>
          </a:xfrm>
        </p:spPr>
      </p:pic>
    </p:spTree>
    <p:extLst>
      <p:ext uri="{BB962C8B-B14F-4D97-AF65-F5344CB8AC3E}">
        <p14:creationId xmlns:p14="http://schemas.microsoft.com/office/powerpoint/2010/main" val="804424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0402545-78FB-44B3-85A8-C26A2EF87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" name="Content Placeholder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xmlns="" id="{01691B88-4BE2-430F-85BE-070D83FE65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628" y="2729529"/>
            <a:ext cx="4610743" cy="2543530"/>
          </a:xfrm>
        </p:spPr>
      </p:pic>
    </p:spTree>
    <p:extLst>
      <p:ext uri="{BB962C8B-B14F-4D97-AF65-F5344CB8AC3E}">
        <p14:creationId xmlns:p14="http://schemas.microsoft.com/office/powerpoint/2010/main" val="17546615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355219A-71AB-459F-9752-9351D8985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" name="Content Placeholder 4" descr="Graphical user interface, website&#10;&#10;Description automatically generated">
            <a:extLst>
              <a:ext uri="{FF2B5EF4-FFF2-40B4-BE49-F238E27FC236}">
                <a16:creationId xmlns:a16="http://schemas.microsoft.com/office/drawing/2014/main" xmlns="" id="{0DFFFC76-8FAE-448D-84BB-B0B72FC17F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681" y="2715239"/>
            <a:ext cx="4572638" cy="2572109"/>
          </a:xfrm>
        </p:spPr>
      </p:pic>
    </p:spTree>
    <p:extLst>
      <p:ext uri="{BB962C8B-B14F-4D97-AF65-F5344CB8AC3E}">
        <p14:creationId xmlns:p14="http://schemas.microsoft.com/office/powerpoint/2010/main" val="8891033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B3238CD-B8CC-4AA7-B3EC-0BB1AA165B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" name="Content Placeholder 4" descr="Graphical user interface, website&#10;&#10;Description automatically generated">
            <a:extLst>
              <a:ext uri="{FF2B5EF4-FFF2-40B4-BE49-F238E27FC236}">
                <a16:creationId xmlns:a16="http://schemas.microsoft.com/office/drawing/2014/main" xmlns="" id="{55D3F0CB-4B91-4DB0-BD79-3D78E8D43A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628" y="2720002"/>
            <a:ext cx="4610743" cy="2562583"/>
          </a:xfrm>
        </p:spPr>
      </p:pic>
    </p:spTree>
    <p:extLst>
      <p:ext uri="{BB962C8B-B14F-4D97-AF65-F5344CB8AC3E}">
        <p14:creationId xmlns:p14="http://schemas.microsoft.com/office/powerpoint/2010/main" val="41022366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DF944B4-9378-408F-9704-7598BFE6A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" name="Content Placeholder 4" descr="A picture containing diagram&#10;&#10;Description automatically generated">
            <a:extLst>
              <a:ext uri="{FF2B5EF4-FFF2-40B4-BE49-F238E27FC236}">
                <a16:creationId xmlns:a16="http://schemas.microsoft.com/office/drawing/2014/main" xmlns="" id="{E533AA1F-6A80-4AF1-94F3-726ACFB14F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4918" y="2705713"/>
            <a:ext cx="4582164" cy="2591162"/>
          </a:xfrm>
        </p:spPr>
      </p:pic>
    </p:spTree>
    <p:extLst>
      <p:ext uri="{BB962C8B-B14F-4D97-AF65-F5344CB8AC3E}">
        <p14:creationId xmlns:p14="http://schemas.microsoft.com/office/powerpoint/2010/main" val="11789673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46281AE-9B41-4C63-8F9C-E55C4C5F1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" name="Content Placeholder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xmlns="" id="{F660D956-AA7C-4738-A617-5AC652DA0D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154" y="2720002"/>
            <a:ext cx="4591691" cy="2562583"/>
          </a:xfrm>
        </p:spPr>
      </p:pic>
    </p:spTree>
    <p:extLst>
      <p:ext uri="{BB962C8B-B14F-4D97-AF65-F5344CB8AC3E}">
        <p14:creationId xmlns:p14="http://schemas.microsoft.com/office/powerpoint/2010/main" val="40399819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83F642C-94C0-49A8-9358-C7A732A6A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" name="Content Placeholder 4" descr="Graphical user interface, application, Teams&#10;&#10;Description automatically generated">
            <a:extLst>
              <a:ext uri="{FF2B5EF4-FFF2-40B4-BE49-F238E27FC236}">
                <a16:creationId xmlns:a16="http://schemas.microsoft.com/office/drawing/2014/main" xmlns="" id="{B93D3D58-9E80-48AC-AABD-F6F59EF5EF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5865" y="2715239"/>
            <a:ext cx="4620270" cy="2572109"/>
          </a:xfrm>
        </p:spPr>
      </p:pic>
    </p:spTree>
    <p:extLst>
      <p:ext uri="{BB962C8B-B14F-4D97-AF65-F5344CB8AC3E}">
        <p14:creationId xmlns:p14="http://schemas.microsoft.com/office/powerpoint/2010/main" val="12803873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17B0591-E5DE-4143-A0B2-E3884ACD5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" name="Content Placeholder 4" descr="Graphical user interface, application, Teams&#10;&#10;Description automatically generated">
            <a:extLst>
              <a:ext uri="{FF2B5EF4-FFF2-40B4-BE49-F238E27FC236}">
                <a16:creationId xmlns:a16="http://schemas.microsoft.com/office/drawing/2014/main" xmlns="" id="{FD2D2650-E525-4B3C-8856-E154C59F09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154" y="2710476"/>
            <a:ext cx="4591691" cy="2581635"/>
          </a:xfrm>
        </p:spPr>
      </p:pic>
    </p:spTree>
    <p:extLst>
      <p:ext uri="{BB962C8B-B14F-4D97-AF65-F5344CB8AC3E}">
        <p14:creationId xmlns:p14="http://schemas.microsoft.com/office/powerpoint/2010/main" val="16670498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4A1CB79-CC2D-4911-A2BE-92FF683ED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" name="Content Placeholder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xmlns="" id="{CE20BA45-6A3B-4026-AE51-E384C772EA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5391" y="2715239"/>
            <a:ext cx="4601217" cy="2572109"/>
          </a:xfrm>
        </p:spPr>
      </p:pic>
    </p:spTree>
    <p:extLst>
      <p:ext uri="{BB962C8B-B14F-4D97-AF65-F5344CB8AC3E}">
        <p14:creationId xmlns:p14="http://schemas.microsoft.com/office/powerpoint/2010/main" val="29984205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50BD229-CC7B-4A49-988C-073D880DBB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" name="Content Placeholder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xmlns="" id="{A7E317D9-D35A-4B3E-A104-B302167CB2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681" y="2720002"/>
            <a:ext cx="4572638" cy="2562583"/>
          </a:xfrm>
        </p:spPr>
      </p:pic>
    </p:spTree>
    <p:extLst>
      <p:ext uri="{BB962C8B-B14F-4D97-AF65-F5344CB8AC3E}">
        <p14:creationId xmlns:p14="http://schemas.microsoft.com/office/powerpoint/2010/main" val="20642129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D856004-13AA-4BE7-A8E6-7E50786940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898FCC0-6732-4F8A-A4E0-5873E41895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554603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C95F12B-C61F-46A7-8A0D-56A87F380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" name="Content Placeholder 4" descr="Graphical user interface&#10;&#10;Description automatically generated">
            <a:extLst>
              <a:ext uri="{FF2B5EF4-FFF2-40B4-BE49-F238E27FC236}">
                <a16:creationId xmlns:a16="http://schemas.microsoft.com/office/drawing/2014/main" xmlns="" id="{0AEA4C96-0C79-4AA7-BB2E-2FD93DDF01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5391" y="2700950"/>
            <a:ext cx="4601217" cy="2600688"/>
          </a:xfrm>
        </p:spPr>
      </p:pic>
    </p:spTree>
    <p:extLst>
      <p:ext uri="{BB962C8B-B14F-4D97-AF65-F5344CB8AC3E}">
        <p14:creationId xmlns:p14="http://schemas.microsoft.com/office/powerpoint/2010/main" val="25183739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4D7CD7F-846B-43FC-AB4B-0C286EC71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" name="Content Placeholder 4" descr="Chart, bar chart&#10;&#10;Description automatically generated">
            <a:extLst>
              <a:ext uri="{FF2B5EF4-FFF2-40B4-BE49-F238E27FC236}">
                <a16:creationId xmlns:a16="http://schemas.microsoft.com/office/drawing/2014/main" xmlns="" id="{43B6451D-007B-4A92-845B-A9918A61D6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523" y="2481844"/>
            <a:ext cx="4686954" cy="3038899"/>
          </a:xfrm>
        </p:spPr>
      </p:pic>
    </p:spTree>
    <p:extLst>
      <p:ext uri="{BB962C8B-B14F-4D97-AF65-F5344CB8AC3E}">
        <p14:creationId xmlns:p14="http://schemas.microsoft.com/office/powerpoint/2010/main" val="15835146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33090B7-64A8-498C-903A-6A02FD15B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" name="Content Placeholder 4" descr="Graphical user interface, application, Teams&#10;&#10;Description automatically generated">
            <a:extLst>
              <a:ext uri="{FF2B5EF4-FFF2-40B4-BE49-F238E27FC236}">
                <a16:creationId xmlns:a16="http://schemas.microsoft.com/office/drawing/2014/main" xmlns="" id="{93FA3B9E-2929-4190-96CE-ED1740843E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4918" y="2691423"/>
            <a:ext cx="4582164" cy="2619741"/>
          </a:xfrm>
        </p:spPr>
      </p:pic>
    </p:spTree>
    <p:extLst>
      <p:ext uri="{BB962C8B-B14F-4D97-AF65-F5344CB8AC3E}">
        <p14:creationId xmlns:p14="http://schemas.microsoft.com/office/powerpoint/2010/main" val="454753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B4DAADC-CFA3-4731-BDDE-7F3DF4C937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" name="Content Placeholder 4" descr="Graphical user interface, application, Teams&#10;&#10;Description automatically generated">
            <a:extLst>
              <a:ext uri="{FF2B5EF4-FFF2-40B4-BE49-F238E27FC236}">
                <a16:creationId xmlns:a16="http://schemas.microsoft.com/office/drawing/2014/main" xmlns="" id="{FB7ED449-E19A-4037-A2D8-7D5FEEEDFE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6339" y="2710476"/>
            <a:ext cx="4639322" cy="2581635"/>
          </a:xfrm>
        </p:spPr>
      </p:pic>
    </p:spTree>
    <p:extLst>
      <p:ext uri="{BB962C8B-B14F-4D97-AF65-F5344CB8AC3E}">
        <p14:creationId xmlns:p14="http://schemas.microsoft.com/office/powerpoint/2010/main" val="36907412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AE4B3AF-4307-49A8-9D5C-9CF2D755F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" name="Content Placeholder 4" descr="Graphical user interface&#10;&#10;Description automatically generated">
            <a:extLst>
              <a:ext uri="{FF2B5EF4-FFF2-40B4-BE49-F238E27FC236}">
                <a16:creationId xmlns:a16="http://schemas.microsoft.com/office/drawing/2014/main" xmlns="" id="{C0358C01-ACF0-453E-8A68-1B5F94C4D6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154" y="2691423"/>
            <a:ext cx="4591691" cy="2619741"/>
          </a:xfrm>
        </p:spPr>
      </p:pic>
    </p:spTree>
    <p:extLst>
      <p:ext uri="{BB962C8B-B14F-4D97-AF65-F5344CB8AC3E}">
        <p14:creationId xmlns:p14="http://schemas.microsoft.com/office/powerpoint/2010/main" val="9550330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2E6077E-762A-44E4-BCBA-7A5D0B38F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" name="Content Placeholder 4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xmlns="" id="{AEEFC25F-6335-4F96-991B-3823D80FE0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5391" y="2767634"/>
            <a:ext cx="4601217" cy="2467319"/>
          </a:xfrm>
        </p:spPr>
      </p:pic>
    </p:spTree>
    <p:extLst>
      <p:ext uri="{BB962C8B-B14F-4D97-AF65-F5344CB8AC3E}">
        <p14:creationId xmlns:p14="http://schemas.microsoft.com/office/powerpoint/2010/main" val="35471546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Office PowerPoint</Application>
  <PresentationFormat>Προσαρμογή</PresentationFormat>
  <Paragraphs>0</Paragraphs>
  <Slides>35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35</vt:i4>
      </vt:variant>
    </vt:vector>
  </HeadingPairs>
  <TitlesOfParts>
    <vt:vector size="36" baseType="lpstr">
      <vt:lpstr>Office Theme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CGOEY1</dc:creator>
  <cp:lastModifiedBy>user</cp:lastModifiedBy>
  <cp:revision>2</cp:revision>
  <dcterms:created xsi:type="dcterms:W3CDTF">2020-12-22T01:11:26Z</dcterms:created>
  <dcterms:modified xsi:type="dcterms:W3CDTF">2020-12-29T06:45:34Z</dcterms:modified>
</cp:coreProperties>
</file>