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60" r:id="rId2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ED2E2"/>
          </a:solidFill>
        </a:fill>
      </a:tcStyle>
    </a:wholeTbl>
    <a:band2H>
      <a:tcTxStyle/>
      <a:tcStyle>
        <a:tcBdr/>
        <a:fill>
          <a:solidFill>
            <a:srgbClr val="E8EAF1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D7EF"/>
          </a:solidFill>
        </a:fill>
      </a:tcStyle>
    </a:wholeTbl>
    <a:band2H>
      <a:tcTxStyle/>
      <a:tcStyle>
        <a:tcBdr/>
        <a:fill>
          <a:solidFill>
            <a:srgbClr val="E7ECF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DBDF"/>
          </a:solidFill>
        </a:fill>
      </a:tcStyle>
    </a:wholeTbl>
    <a:band2H>
      <a:tcTxStyle/>
      <a:tcStyle>
        <a:tcBdr/>
        <a:fill>
          <a:solidFill>
            <a:srgbClr val="EFEE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58" name="Shape 25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60114449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j-lt"/>
        <a:ea typeface="+mj-ea"/>
        <a:cs typeface="+mj-cs"/>
        <a:sym typeface="Arial"/>
      </a:defRPr>
    </a:lvl1pPr>
    <a:lvl2pPr indent="228600" latinLnBrk="0">
      <a:defRPr sz="1400">
        <a:latin typeface="+mj-lt"/>
        <a:ea typeface="+mj-ea"/>
        <a:cs typeface="+mj-cs"/>
        <a:sym typeface="Arial"/>
      </a:defRPr>
    </a:lvl2pPr>
    <a:lvl3pPr indent="457200" latinLnBrk="0">
      <a:defRPr sz="1400">
        <a:latin typeface="+mj-lt"/>
        <a:ea typeface="+mj-ea"/>
        <a:cs typeface="+mj-cs"/>
        <a:sym typeface="Arial"/>
      </a:defRPr>
    </a:lvl3pPr>
    <a:lvl4pPr indent="685800" latinLnBrk="0">
      <a:defRPr sz="1400">
        <a:latin typeface="+mj-lt"/>
        <a:ea typeface="+mj-ea"/>
        <a:cs typeface="+mj-cs"/>
        <a:sym typeface="Arial"/>
      </a:defRPr>
    </a:lvl4pPr>
    <a:lvl5pPr indent="914400" latinLnBrk="0">
      <a:defRPr sz="1400">
        <a:latin typeface="+mj-lt"/>
        <a:ea typeface="+mj-ea"/>
        <a:cs typeface="+mj-cs"/>
        <a:sym typeface="Arial"/>
      </a:defRPr>
    </a:lvl5pPr>
    <a:lvl6pPr indent="1143000" latinLnBrk="0">
      <a:defRPr sz="1400">
        <a:latin typeface="+mj-lt"/>
        <a:ea typeface="+mj-ea"/>
        <a:cs typeface="+mj-cs"/>
        <a:sym typeface="Arial"/>
      </a:defRPr>
    </a:lvl6pPr>
    <a:lvl7pPr indent="1371600" latinLnBrk="0">
      <a:defRPr sz="1400">
        <a:latin typeface="+mj-lt"/>
        <a:ea typeface="+mj-ea"/>
        <a:cs typeface="+mj-cs"/>
        <a:sym typeface="Arial"/>
      </a:defRPr>
    </a:lvl7pPr>
    <a:lvl8pPr indent="1600200" latinLnBrk="0">
      <a:defRPr sz="1400">
        <a:latin typeface="+mj-lt"/>
        <a:ea typeface="+mj-ea"/>
        <a:cs typeface="+mj-cs"/>
        <a:sym typeface="Arial"/>
      </a:defRPr>
    </a:lvl8pPr>
    <a:lvl9pPr indent="1828800" latinLnBrk="0">
      <a:defRPr sz="1400">
        <a:latin typeface="+mj-lt"/>
        <a:ea typeface="+mj-ea"/>
        <a:cs typeface="+mj-cs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177" y="0"/>
            <a:ext cx="12192001" cy="6859539"/>
          </a:xfrm>
          <a:prstGeom prst="rect">
            <a:avLst/>
          </a:prstGeom>
          <a:ln w="12700">
            <a:miter lim="400000"/>
          </a:ln>
        </p:spPr>
      </p:pic>
      <p:sp>
        <p:nvSpPr>
          <p:cNvPr id="19" name="Google Shape;15;p85"/>
          <p:cNvSpPr/>
          <p:nvPr/>
        </p:nvSpPr>
        <p:spPr>
          <a:xfrm>
            <a:off x="-3178" y="13"/>
            <a:ext cx="12191979" cy="6857988"/>
          </a:xfrm>
          <a:prstGeom prst="rect">
            <a:avLst/>
          </a:prstGeom>
          <a:solidFill>
            <a:srgbClr val="111111">
              <a:alpha val="27450"/>
            </a:srgbClr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0" name="Google Shape;16;p85"/>
          <p:cNvSpPr/>
          <p:nvPr/>
        </p:nvSpPr>
        <p:spPr>
          <a:xfrm>
            <a:off x="3176" y="2608637"/>
            <a:ext cx="5026024" cy="42493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013476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pic>
        <p:nvPicPr>
          <p:cNvPr id="21" name="Google Shape;17;p85" descr="Google Shape;17;p85"/>
          <p:cNvPicPr>
            <a:picLocks noChangeAspect="1"/>
          </p:cNvPicPr>
          <p:nvPr/>
        </p:nvPicPr>
        <p:blipFill>
          <a:blip r:embed="rId3">
            <a:extLst/>
          </a:blip>
          <a:srcRect l="2184" t="6084" r="87330" b="75016"/>
          <a:stretch>
            <a:fillRect/>
          </a:stretch>
        </p:blipFill>
        <p:spPr>
          <a:xfrm>
            <a:off x="552468" y="5305147"/>
            <a:ext cx="1157604" cy="1173680"/>
          </a:xfrm>
          <a:prstGeom prst="rect">
            <a:avLst/>
          </a:prstGeom>
          <a:ln w="12700">
            <a:miter lim="400000"/>
          </a:ln>
        </p:spPr>
      </p:pic>
      <p:sp>
        <p:nvSpPr>
          <p:cNvPr id="22" name="Αριθμός σλάιντ"/>
          <p:cNvSpPr txBox="1">
            <a:spLocks noGrp="1"/>
          </p:cNvSpPr>
          <p:nvPr>
            <p:ph type="sldNum" sz="quarter" idx="2"/>
          </p:nvPr>
        </p:nvSpPr>
        <p:spPr>
          <a:xfrm>
            <a:off x="8463946" y="6224224"/>
            <a:ext cx="273654" cy="26425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31;p106"/>
          <p:cNvSpPr/>
          <p:nvPr/>
        </p:nvSpPr>
        <p:spPr>
          <a:xfrm>
            <a:off x="6950047" y="0"/>
            <a:ext cx="5241953" cy="6858001"/>
          </a:xfrm>
          <a:prstGeom prst="rect">
            <a:avLst/>
          </a:prstGeom>
          <a:solidFill>
            <a:srgbClr val="013476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54" name="Google Shape;132;p106"/>
          <p:cNvSpPr/>
          <p:nvPr/>
        </p:nvSpPr>
        <p:spPr>
          <a:xfrm rot="16200000">
            <a:off x="1396364" y="1304317"/>
            <a:ext cx="6858001" cy="424936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013476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pic>
        <p:nvPicPr>
          <p:cNvPr id="155" name="Google Shape;133;p106" descr="Google Shape;133;p106"/>
          <p:cNvPicPr>
            <a:picLocks noChangeAspect="1"/>
          </p:cNvPicPr>
          <p:nvPr/>
        </p:nvPicPr>
        <p:blipFill>
          <a:blip r:embed="rId2">
            <a:extLst/>
          </a:blip>
          <a:srcRect l="2184" t="6084" r="87330" b="75016"/>
          <a:stretch>
            <a:fillRect/>
          </a:stretch>
        </p:blipFill>
        <p:spPr>
          <a:xfrm>
            <a:off x="10620610" y="5459766"/>
            <a:ext cx="1157603" cy="1173681"/>
          </a:xfrm>
          <a:prstGeom prst="rect">
            <a:avLst/>
          </a:prstGeom>
          <a:ln w="12700">
            <a:miter lim="400000"/>
          </a:ln>
        </p:spPr>
      </p:pic>
      <p:sp>
        <p:nvSpPr>
          <p:cNvPr id="156" name="Αριθμός σλάιντ"/>
          <p:cNvSpPr txBox="1">
            <a:spLocks noGrp="1"/>
          </p:cNvSpPr>
          <p:nvPr>
            <p:ph type="sldNum" sz="quarter" idx="2"/>
          </p:nvPr>
        </p:nvSpPr>
        <p:spPr>
          <a:xfrm>
            <a:off x="8463946" y="6224224"/>
            <a:ext cx="273654" cy="26425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and body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35;p107" descr="Google Shape;135;p10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019800"/>
          </a:xfrm>
          <a:prstGeom prst="rect">
            <a:avLst/>
          </a:prstGeom>
          <a:ln w="12700">
            <a:miter lim="400000"/>
          </a:ln>
        </p:spPr>
      </p:pic>
      <p:sp>
        <p:nvSpPr>
          <p:cNvPr id="164" name="Google Shape;136;p107"/>
          <p:cNvSpPr/>
          <p:nvPr/>
        </p:nvSpPr>
        <p:spPr>
          <a:xfrm>
            <a:off x="-2" y="938"/>
            <a:ext cx="12191979" cy="6017910"/>
          </a:xfrm>
          <a:prstGeom prst="rect">
            <a:avLst/>
          </a:prstGeom>
          <a:solidFill>
            <a:srgbClr val="111111">
              <a:alpha val="56470"/>
            </a:srgbClr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65" name="Google Shape;137;p107"/>
          <p:cNvSpPr/>
          <p:nvPr/>
        </p:nvSpPr>
        <p:spPr>
          <a:xfrm>
            <a:off x="0" y="6114520"/>
            <a:ext cx="12192000" cy="763602"/>
          </a:xfrm>
          <a:prstGeom prst="rect">
            <a:avLst/>
          </a:prstGeom>
          <a:solidFill>
            <a:srgbClr val="013476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 sz="2800">
                <a:solidFill>
                  <a:srgbClr val="013476"/>
                </a:solidFill>
                <a:latin typeface="Roboto"/>
                <a:ea typeface="Roboto"/>
                <a:cs typeface="Roboto"/>
                <a:sym typeface="Roboto"/>
              </a:defRPr>
            </a:pPr>
            <a:endParaRPr/>
          </a:p>
        </p:txBody>
      </p:sp>
      <p:pic>
        <p:nvPicPr>
          <p:cNvPr id="166" name="Google Shape;139;p107" descr="Google Shape;139;p10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8750" y="6172425"/>
            <a:ext cx="1985965" cy="615196"/>
          </a:xfrm>
          <a:prstGeom prst="rect">
            <a:avLst/>
          </a:prstGeom>
          <a:ln w="12700">
            <a:miter lim="400000"/>
          </a:ln>
        </p:spPr>
      </p:pic>
      <p:sp>
        <p:nvSpPr>
          <p:cNvPr id="167" name="Google Shape;140;p107"/>
          <p:cNvSpPr/>
          <p:nvPr/>
        </p:nvSpPr>
        <p:spPr>
          <a:xfrm>
            <a:off x="442911" y="3429000"/>
            <a:ext cx="3529588" cy="9144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  <a:endParaRPr/>
          </a:p>
        </p:txBody>
      </p:sp>
      <p:sp>
        <p:nvSpPr>
          <p:cNvPr id="168" name="Google Shape;141;p107"/>
          <p:cNvSpPr/>
          <p:nvPr/>
        </p:nvSpPr>
        <p:spPr>
          <a:xfrm>
            <a:off x="4332287" y="3429000"/>
            <a:ext cx="3529587" cy="9144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  <a:endParaRPr/>
          </a:p>
        </p:txBody>
      </p:sp>
      <p:sp>
        <p:nvSpPr>
          <p:cNvPr id="169" name="Google Shape;142;p107"/>
          <p:cNvSpPr/>
          <p:nvPr/>
        </p:nvSpPr>
        <p:spPr>
          <a:xfrm>
            <a:off x="8220075" y="3429000"/>
            <a:ext cx="3529585" cy="9144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  <a:endParaRPr/>
          </a:p>
        </p:txBody>
      </p:sp>
      <p:sp>
        <p:nvSpPr>
          <p:cNvPr id="170" name="Αριθμός σλάιντ"/>
          <p:cNvSpPr txBox="1">
            <a:spLocks noGrp="1"/>
          </p:cNvSpPr>
          <p:nvPr>
            <p:ph type="sldNum" sz="quarter" idx="2"/>
          </p:nvPr>
        </p:nvSpPr>
        <p:spPr>
          <a:xfrm>
            <a:off x="11296611" y="6320063"/>
            <a:ext cx="324285" cy="319920"/>
          </a:xfrm>
          <a:prstGeom prst="rect">
            <a:avLst/>
          </a:prstGeom>
        </p:spPr>
        <p:txBody>
          <a:bodyPr lIns="91423" tIns="91423" rIns="91423" bIns="91423"/>
          <a:lstStyle>
            <a:lvl1pPr algn="l">
              <a:defRPr sz="1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Κείμενο τίτλου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Κείμενο τίτλου</a:t>
            </a:r>
          </a:p>
        </p:txBody>
      </p:sp>
      <p:sp>
        <p:nvSpPr>
          <p:cNvPr id="178" name="Επίπεδο κύριου τμήματος ένα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4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0" algn="ctr">
              <a:buSzTx/>
              <a:buFontTx/>
              <a:buNone/>
              <a:defRPr sz="2400"/>
            </a:lvl2pPr>
            <a:lvl3pPr marL="0" indent="0" algn="ctr">
              <a:buSzTx/>
              <a:buFontTx/>
              <a:buNone/>
              <a:defRPr sz="2400"/>
            </a:lvl3pPr>
            <a:lvl4pPr marL="0" indent="0" algn="ctr">
              <a:buSzTx/>
              <a:buFontTx/>
              <a:buNone/>
              <a:defRPr sz="2400"/>
            </a:lvl4pPr>
            <a:lvl5pPr marL="0" indent="0" algn="ctr">
              <a:buSzTx/>
              <a:buFontTx/>
              <a:buNone/>
              <a:defRPr sz="2400"/>
            </a:lvl5pPr>
          </a:lstStyle>
          <a:p>
            <a:r>
              <a:t>Επίπεδο κύριου τμήματος ένα</a:t>
            </a:r>
          </a:p>
          <a:p>
            <a:pPr lvl="1"/>
            <a:r>
              <a:t>Επίπεδο κύριου τμήματος δύο</a:t>
            </a:r>
          </a:p>
          <a:p>
            <a:pPr lvl="2"/>
            <a:r>
              <a:t>Επίπεδο κύριου τμήματος τρία</a:t>
            </a:r>
          </a:p>
          <a:p>
            <a:pPr lvl="3"/>
            <a:r>
              <a:t>Επίπεδο κύριου τμήματος τέσσερα</a:t>
            </a:r>
          </a:p>
          <a:p>
            <a:pPr lvl="4"/>
            <a:r>
              <a:t>Επίπεδο κύριου τμήματος πέντε</a:t>
            </a:r>
          </a:p>
        </p:txBody>
      </p:sp>
      <p:sp>
        <p:nvSpPr>
          <p:cNvPr id="179" name="Αριθμός σλάιντ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Κείμενο τίτλου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Κείμενο τίτλου</a:t>
            </a:r>
          </a:p>
        </p:txBody>
      </p:sp>
      <p:sp>
        <p:nvSpPr>
          <p:cNvPr id="187" name="Επίπεδο κύριου τμήματος ένα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Επίπεδο κύριου τμήματος ένα</a:t>
            </a:r>
          </a:p>
          <a:p>
            <a:pPr lvl="1"/>
            <a:r>
              <a:t>Επίπεδο κύριου τμήματος δύο</a:t>
            </a:r>
          </a:p>
          <a:p>
            <a:pPr lvl="2"/>
            <a:r>
              <a:t>Επίπεδο κύριου τμήματος τρία</a:t>
            </a:r>
          </a:p>
          <a:p>
            <a:pPr lvl="3"/>
            <a:r>
              <a:t>Επίπεδο κύριου τμήματος τέσσερα</a:t>
            </a:r>
          </a:p>
          <a:p>
            <a:pPr lvl="4"/>
            <a:r>
              <a:t>Επίπεδο κύριου τμήματος πέντε</a:t>
            </a:r>
          </a:p>
        </p:txBody>
      </p:sp>
      <p:sp>
        <p:nvSpPr>
          <p:cNvPr id="188" name="Αριθμός σλάιντ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Κείμενο τίτλου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Κείμενο τίτλου</a:t>
            </a:r>
          </a:p>
        </p:txBody>
      </p:sp>
      <p:sp>
        <p:nvSpPr>
          <p:cNvPr id="196" name="Επίπεδο κύριου τμήματος ένα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9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Επίπεδο κύριου τμήματος ένα</a:t>
            </a:r>
          </a:p>
          <a:p>
            <a:pPr lvl="1"/>
            <a:r>
              <a:t>Επίπεδο κύριου τμήματος δύο</a:t>
            </a:r>
          </a:p>
          <a:p>
            <a:pPr lvl="2"/>
            <a:r>
              <a:t>Επίπεδο κύριου τμήματος τρία</a:t>
            </a:r>
          </a:p>
          <a:p>
            <a:pPr lvl="3"/>
            <a:r>
              <a:t>Επίπεδο κύριου τμήματος τέσσερα</a:t>
            </a:r>
          </a:p>
          <a:p>
            <a:pPr lvl="4"/>
            <a:r>
              <a:t>Επίπεδο κύριου τμήματος πέντε</a:t>
            </a:r>
          </a:p>
        </p:txBody>
      </p:sp>
      <p:sp>
        <p:nvSpPr>
          <p:cNvPr id="197" name="Αριθμός σλάιντ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Κείμενο τίτλου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Κείμενο τίτλου</a:t>
            </a:r>
          </a:p>
        </p:txBody>
      </p:sp>
      <p:sp>
        <p:nvSpPr>
          <p:cNvPr id="205" name="Επίπεδο κύριου τμήματος ένα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Επίπεδο κύριου τμήματος ένα</a:t>
            </a:r>
          </a:p>
          <a:p>
            <a:pPr lvl="1"/>
            <a:r>
              <a:t>Επίπεδο κύριου τμήματος δύο</a:t>
            </a:r>
          </a:p>
          <a:p>
            <a:pPr lvl="2"/>
            <a:r>
              <a:t>Επίπεδο κύριου τμήματος τρία</a:t>
            </a:r>
          </a:p>
          <a:p>
            <a:pPr lvl="3"/>
            <a:r>
              <a:t>Επίπεδο κύριου τμήματος τέσσερα</a:t>
            </a:r>
          </a:p>
          <a:p>
            <a:pPr lvl="4"/>
            <a:r>
              <a:t>Επίπεδο κύριου τμήματος πέντε</a:t>
            </a:r>
          </a:p>
        </p:txBody>
      </p:sp>
      <p:sp>
        <p:nvSpPr>
          <p:cNvPr id="206" name="Αριθμός σλάιντ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Κείμενο τίτλου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Κείμενο τίτλου</a:t>
            </a:r>
          </a:p>
        </p:txBody>
      </p:sp>
      <p:sp>
        <p:nvSpPr>
          <p:cNvPr id="214" name="Επίπεδο κύριου τμήματος ένα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90" cy="823914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0">
              <a:buSzTx/>
              <a:buFontTx/>
              <a:buNone/>
              <a:defRPr sz="2400" b="1"/>
            </a:lvl2pPr>
            <a:lvl3pPr marL="0" indent="0">
              <a:buSzTx/>
              <a:buFontTx/>
              <a:buNone/>
              <a:defRPr sz="2400" b="1"/>
            </a:lvl3pPr>
            <a:lvl4pPr marL="0" indent="0">
              <a:buSzTx/>
              <a:buFontTx/>
              <a:buNone/>
              <a:defRPr sz="2400" b="1"/>
            </a:lvl4pPr>
            <a:lvl5pPr marL="0" indent="0">
              <a:buSzTx/>
              <a:buFontTx/>
              <a:buNone/>
              <a:defRPr sz="2400" b="1"/>
            </a:lvl5pPr>
          </a:lstStyle>
          <a:p>
            <a:r>
              <a:t>Επίπεδο κύριου τμήματος ένα</a:t>
            </a:r>
          </a:p>
          <a:p>
            <a:pPr lvl="1"/>
            <a:r>
              <a:t>Επίπεδο κύριου τμήματος δύο</a:t>
            </a:r>
          </a:p>
          <a:p>
            <a:pPr lvl="2"/>
            <a:r>
              <a:t>Επίπεδο κύριου τμήματος τρία</a:t>
            </a:r>
          </a:p>
          <a:p>
            <a:pPr lvl="3"/>
            <a:r>
              <a:t>Επίπεδο κύριου τμήματος τέσσερα</a:t>
            </a:r>
          </a:p>
          <a:p>
            <a:pPr lvl="4"/>
            <a:r>
              <a:t>Επίπεδο κύριου τμήματος πέντε</a:t>
            </a:r>
          </a:p>
        </p:txBody>
      </p:sp>
      <p:sp>
        <p:nvSpPr>
          <p:cNvPr id="215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4"/>
          </a:xfrm>
          <a:prstGeom prst="rect">
            <a:avLst/>
          </a:prstGeom>
        </p:spPr>
        <p:txBody>
          <a:bodyPr anchor="b"/>
          <a:lstStyle/>
          <a:p>
            <a:pPr marL="457200" indent="-298450">
              <a:buClr>
                <a:srgbClr val="000000"/>
              </a:buClr>
              <a:buSzPts val="1100"/>
              <a:defRPr sz="110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/>
          </a:p>
        </p:txBody>
      </p:sp>
      <p:sp>
        <p:nvSpPr>
          <p:cNvPr id="216" name="Αριθμός σλάιντ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Κείμενο τίτλου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Κείμενο τίτλου</a:t>
            </a:r>
          </a:p>
        </p:txBody>
      </p:sp>
      <p:sp>
        <p:nvSpPr>
          <p:cNvPr id="224" name="Αριθμός σλάιντ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Αριθμός σλάιντ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Κείμενο τίτλου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Κείμενο τίτλου</a:t>
            </a:r>
          </a:p>
        </p:txBody>
      </p:sp>
      <p:sp>
        <p:nvSpPr>
          <p:cNvPr id="239" name="Επίπεδο κύριου τμήματος ένα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2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Επίπεδο κύριου τμήματος ένα</a:t>
            </a:r>
          </a:p>
          <a:p>
            <a:pPr lvl="1"/>
            <a:r>
              <a:t>Επίπεδο κύριου τμήματος δύο</a:t>
            </a:r>
          </a:p>
          <a:p>
            <a:pPr lvl="2"/>
            <a:r>
              <a:t>Επίπεδο κύριου τμήματος τρία</a:t>
            </a:r>
          </a:p>
          <a:p>
            <a:pPr lvl="3"/>
            <a:r>
              <a:t>Επίπεδο κύριου τμήματος τέσσερα</a:t>
            </a:r>
          </a:p>
          <a:p>
            <a:pPr lvl="4"/>
            <a:r>
              <a:t>Επίπεδο κύριου τμήματος πέντε</a:t>
            </a:r>
          </a:p>
        </p:txBody>
      </p:sp>
      <p:sp>
        <p:nvSpPr>
          <p:cNvPr id="240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457200" indent="-298450">
              <a:buClr>
                <a:srgbClr val="000000"/>
              </a:buClr>
              <a:buSzPts val="1100"/>
              <a:defRPr sz="110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/>
          </a:p>
        </p:txBody>
      </p:sp>
      <p:sp>
        <p:nvSpPr>
          <p:cNvPr id="241" name="Αριθμός σλάιντ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4;p87"/>
          <p:cNvSpPr/>
          <p:nvPr/>
        </p:nvSpPr>
        <p:spPr>
          <a:xfrm>
            <a:off x="0" y="6114520"/>
            <a:ext cx="12192000" cy="763602"/>
          </a:xfrm>
          <a:prstGeom prst="rect">
            <a:avLst/>
          </a:prstGeom>
          <a:solidFill>
            <a:srgbClr val="013476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 sz="2800">
                <a:solidFill>
                  <a:srgbClr val="013476"/>
                </a:solidFill>
                <a:latin typeface="Roboto"/>
                <a:ea typeface="Roboto"/>
                <a:cs typeface="Roboto"/>
                <a:sym typeface="Roboto"/>
              </a:defRPr>
            </a:pPr>
            <a:endParaRPr/>
          </a:p>
        </p:txBody>
      </p:sp>
      <p:pic>
        <p:nvPicPr>
          <p:cNvPr id="30" name="Google Shape;26;p87" descr="Google Shape;26;p8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8750" y="6172425"/>
            <a:ext cx="1985965" cy="615196"/>
          </a:xfrm>
          <a:prstGeom prst="rect">
            <a:avLst/>
          </a:prstGeom>
          <a:ln w="12700">
            <a:miter lim="400000"/>
          </a:ln>
        </p:spPr>
      </p:pic>
      <p:sp>
        <p:nvSpPr>
          <p:cNvPr id="31" name="Google Shape;27;p87"/>
          <p:cNvSpPr/>
          <p:nvPr/>
        </p:nvSpPr>
        <p:spPr>
          <a:xfrm>
            <a:off x="363011" y="225463"/>
            <a:ext cx="5473705" cy="91443"/>
          </a:xfrm>
          <a:prstGeom prst="rect">
            <a:avLst/>
          </a:prstGeom>
          <a:solidFill>
            <a:srgbClr val="013476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  <a:endParaRPr/>
          </a:p>
        </p:txBody>
      </p:sp>
      <p:grpSp>
        <p:nvGrpSpPr>
          <p:cNvPr id="34" name="Rectangle: Diagonal Corners Snipped 6"/>
          <p:cNvGrpSpPr/>
          <p:nvPr/>
        </p:nvGrpSpPr>
        <p:grpSpPr>
          <a:xfrm>
            <a:off x="726755" y="6480031"/>
            <a:ext cx="1912626" cy="168790"/>
            <a:chOff x="0" y="0"/>
            <a:chExt cx="1912624" cy="168788"/>
          </a:xfrm>
        </p:grpSpPr>
        <p:sp>
          <p:nvSpPr>
            <p:cNvPr id="32" name="Σχήμα"/>
            <p:cNvSpPr/>
            <p:nvPr/>
          </p:nvSpPr>
          <p:spPr>
            <a:xfrm>
              <a:off x="-1" y="16287"/>
              <a:ext cx="1912626" cy="1362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344" y="0"/>
                  </a:lnTo>
                  <a:lnTo>
                    <a:pt x="21600" y="3600"/>
                  </a:lnTo>
                  <a:lnTo>
                    <a:pt x="21600" y="21600"/>
                  </a:lnTo>
                  <a:lnTo>
                    <a:pt x="256" y="21600"/>
                  </a:lnTo>
                  <a:lnTo>
                    <a:pt x="0" y="1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13476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+mj-lt"/>
                  <a:ea typeface="+mj-ea"/>
                  <a:cs typeface="+mj-cs"/>
                  <a:sym typeface="Arial"/>
                </a:defRPr>
              </a:pPr>
              <a:endParaRPr/>
            </a:p>
          </p:txBody>
        </p:sp>
        <p:sp>
          <p:nvSpPr>
            <p:cNvPr id="33" name="Κυβέρνηση"/>
            <p:cNvSpPr txBox="1"/>
            <p:nvPr/>
          </p:nvSpPr>
          <p:spPr>
            <a:xfrm>
              <a:off x="106666" y="-1"/>
              <a:ext cx="1699293" cy="16879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5859" tIns="15859" rIns="15859" bIns="15859" numCol="1" anchor="ctr">
              <a:spAutoFit/>
            </a:bodyPr>
            <a:lstStyle>
              <a:lvl1pPr>
                <a:defRPr sz="1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Κυβέρνηση</a:t>
              </a:r>
            </a:p>
          </p:txBody>
        </p:sp>
      </p:grpSp>
      <p:sp>
        <p:nvSpPr>
          <p:cNvPr id="35" name="Αριθμός σλάιντ"/>
          <p:cNvSpPr txBox="1">
            <a:spLocks noGrp="1"/>
          </p:cNvSpPr>
          <p:nvPr>
            <p:ph type="sldNum" sz="quarter" idx="2"/>
          </p:nvPr>
        </p:nvSpPr>
        <p:spPr>
          <a:xfrm>
            <a:off x="11296611" y="6320063"/>
            <a:ext cx="324285" cy="319920"/>
          </a:xfrm>
          <a:prstGeom prst="rect">
            <a:avLst/>
          </a:prstGeom>
        </p:spPr>
        <p:txBody>
          <a:bodyPr lIns="91423" tIns="91423" rIns="91423" bIns="91423"/>
          <a:lstStyle>
            <a:lvl1pPr algn="l">
              <a:defRPr sz="1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Κείμενο τίτλου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Κείμενο τίτλου</a:t>
            </a:r>
          </a:p>
        </p:txBody>
      </p:sp>
      <p:sp>
        <p:nvSpPr>
          <p:cNvPr id="249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2" cy="487362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50" name="Επίπεδο κύριου τμήματος ένα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40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0">
              <a:buSzTx/>
              <a:buFontTx/>
              <a:buNone/>
              <a:defRPr sz="1600"/>
            </a:lvl2pPr>
            <a:lvl3pPr marL="0" indent="0">
              <a:buSzTx/>
              <a:buFontTx/>
              <a:buNone/>
              <a:defRPr sz="1600"/>
            </a:lvl3pPr>
            <a:lvl4pPr marL="0" indent="0">
              <a:buSzTx/>
              <a:buFontTx/>
              <a:buNone/>
              <a:defRPr sz="1600"/>
            </a:lvl4pPr>
            <a:lvl5pPr marL="0" indent="0">
              <a:buSzTx/>
              <a:buFontTx/>
              <a:buNone/>
              <a:defRPr sz="1600"/>
            </a:lvl5pPr>
          </a:lstStyle>
          <a:p>
            <a:r>
              <a:t>Επίπεδο κύριου τμήματος ένα</a:t>
            </a:r>
          </a:p>
          <a:p>
            <a:pPr lvl="1"/>
            <a:r>
              <a:t>Επίπεδο κύριου τμήματος δύο</a:t>
            </a:r>
          </a:p>
          <a:p>
            <a:pPr lvl="2"/>
            <a:r>
              <a:t>Επίπεδο κύριου τμήματος τρία</a:t>
            </a:r>
          </a:p>
          <a:p>
            <a:pPr lvl="3"/>
            <a:r>
              <a:t>Επίπεδο κύριου τμήματος τέσσερα</a:t>
            </a:r>
          </a:p>
          <a:p>
            <a:pPr lvl="4"/>
            <a:r>
              <a:t>Επίπεδο κύριου τμήματος πέντε</a:t>
            </a:r>
          </a:p>
        </p:txBody>
      </p:sp>
      <p:sp>
        <p:nvSpPr>
          <p:cNvPr id="251" name="Αριθμός σλάιντ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and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oogle Shape;56;p89" descr="Google Shape;56;p89"/>
          <p:cNvPicPr>
            <a:picLocks noChangeAspect="1"/>
          </p:cNvPicPr>
          <p:nvPr/>
        </p:nvPicPr>
        <p:blipFill>
          <a:blip r:embed="rId2">
            <a:extLst/>
          </a:blip>
          <a:srcRect b="12215"/>
          <a:stretch>
            <a:fillRect/>
          </a:stretch>
        </p:blipFill>
        <p:spPr>
          <a:xfrm>
            <a:off x="0" y="2675"/>
            <a:ext cx="12192000" cy="6015245"/>
          </a:xfrm>
          <a:prstGeom prst="rect">
            <a:avLst/>
          </a:prstGeom>
          <a:ln w="12700">
            <a:miter lim="400000"/>
          </a:ln>
        </p:spPr>
      </p:pic>
      <p:sp>
        <p:nvSpPr>
          <p:cNvPr id="43" name="Google Shape;57;p89"/>
          <p:cNvSpPr/>
          <p:nvPr/>
        </p:nvSpPr>
        <p:spPr>
          <a:xfrm>
            <a:off x="-2" y="-2"/>
            <a:ext cx="12191979" cy="6017910"/>
          </a:xfrm>
          <a:prstGeom prst="rect">
            <a:avLst/>
          </a:prstGeom>
          <a:solidFill>
            <a:srgbClr val="111111">
              <a:alpha val="56470"/>
            </a:srgbClr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4" name="Google Shape;58;p89"/>
          <p:cNvSpPr/>
          <p:nvPr/>
        </p:nvSpPr>
        <p:spPr>
          <a:xfrm>
            <a:off x="0" y="6114520"/>
            <a:ext cx="12192000" cy="763602"/>
          </a:xfrm>
          <a:prstGeom prst="rect">
            <a:avLst/>
          </a:prstGeom>
          <a:solidFill>
            <a:srgbClr val="013476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 sz="2800">
                <a:solidFill>
                  <a:srgbClr val="013476"/>
                </a:solidFill>
                <a:latin typeface="Roboto"/>
                <a:ea typeface="Roboto"/>
                <a:cs typeface="Roboto"/>
                <a:sym typeface="Roboto"/>
              </a:defRPr>
            </a:pPr>
            <a:endParaRPr/>
          </a:p>
        </p:txBody>
      </p:sp>
      <p:pic>
        <p:nvPicPr>
          <p:cNvPr id="45" name="Google Shape;60;p89" descr="Google Shape;60;p89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8750" y="6172425"/>
            <a:ext cx="1985965" cy="615196"/>
          </a:xfrm>
          <a:prstGeom prst="rect">
            <a:avLst/>
          </a:prstGeom>
          <a:ln w="12700">
            <a:miter lim="400000"/>
          </a:ln>
        </p:spPr>
      </p:pic>
      <p:sp>
        <p:nvSpPr>
          <p:cNvPr id="46" name="Google Shape;61;p89"/>
          <p:cNvSpPr/>
          <p:nvPr/>
        </p:nvSpPr>
        <p:spPr>
          <a:xfrm>
            <a:off x="442911" y="4760652"/>
            <a:ext cx="3529588" cy="9144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  <a:endParaRPr/>
          </a:p>
        </p:txBody>
      </p:sp>
      <p:sp>
        <p:nvSpPr>
          <p:cNvPr id="47" name="Google Shape;62;p89"/>
          <p:cNvSpPr/>
          <p:nvPr/>
        </p:nvSpPr>
        <p:spPr>
          <a:xfrm>
            <a:off x="4332287" y="4760652"/>
            <a:ext cx="3529587" cy="9144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  <a:endParaRPr/>
          </a:p>
        </p:txBody>
      </p:sp>
      <p:sp>
        <p:nvSpPr>
          <p:cNvPr id="48" name="Google Shape;63;p89"/>
          <p:cNvSpPr/>
          <p:nvPr/>
        </p:nvSpPr>
        <p:spPr>
          <a:xfrm>
            <a:off x="8220075" y="4760652"/>
            <a:ext cx="3529585" cy="9144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  <a:endParaRPr/>
          </a:p>
        </p:txBody>
      </p:sp>
      <p:sp>
        <p:nvSpPr>
          <p:cNvPr id="49" name="Google Shape;64;p89"/>
          <p:cNvSpPr/>
          <p:nvPr/>
        </p:nvSpPr>
        <p:spPr>
          <a:xfrm>
            <a:off x="363011" y="225463"/>
            <a:ext cx="5473705" cy="9144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  <a:endParaRPr/>
          </a:p>
        </p:txBody>
      </p:sp>
      <p:grpSp>
        <p:nvGrpSpPr>
          <p:cNvPr id="52" name="Rectangle: Diagonal Corners Snipped 10"/>
          <p:cNvGrpSpPr/>
          <p:nvPr/>
        </p:nvGrpSpPr>
        <p:grpSpPr>
          <a:xfrm>
            <a:off x="726755" y="6480031"/>
            <a:ext cx="1912626" cy="168790"/>
            <a:chOff x="0" y="0"/>
            <a:chExt cx="1912624" cy="168788"/>
          </a:xfrm>
        </p:grpSpPr>
        <p:sp>
          <p:nvSpPr>
            <p:cNvPr id="50" name="Σχήμα"/>
            <p:cNvSpPr/>
            <p:nvPr/>
          </p:nvSpPr>
          <p:spPr>
            <a:xfrm>
              <a:off x="-1" y="16287"/>
              <a:ext cx="1912626" cy="1362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344" y="0"/>
                  </a:lnTo>
                  <a:lnTo>
                    <a:pt x="21600" y="3600"/>
                  </a:lnTo>
                  <a:lnTo>
                    <a:pt x="21600" y="21600"/>
                  </a:lnTo>
                  <a:lnTo>
                    <a:pt x="256" y="21600"/>
                  </a:lnTo>
                  <a:lnTo>
                    <a:pt x="0" y="1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13476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+mj-lt"/>
                  <a:ea typeface="+mj-ea"/>
                  <a:cs typeface="+mj-cs"/>
                  <a:sym typeface="Arial"/>
                </a:defRPr>
              </a:pPr>
              <a:endParaRPr/>
            </a:p>
          </p:txBody>
        </p:sp>
        <p:sp>
          <p:nvSpPr>
            <p:cNvPr id="51" name="Κυβέρνηση"/>
            <p:cNvSpPr txBox="1"/>
            <p:nvPr/>
          </p:nvSpPr>
          <p:spPr>
            <a:xfrm>
              <a:off x="106666" y="-1"/>
              <a:ext cx="1699293" cy="16879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5859" tIns="15859" rIns="15859" bIns="15859" numCol="1" anchor="ctr">
              <a:spAutoFit/>
            </a:bodyPr>
            <a:lstStyle>
              <a:lvl1pPr>
                <a:defRPr sz="1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Κυβέρνηση</a:t>
              </a:r>
            </a:p>
          </p:txBody>
        </p:sp>
      </p:grpSp>
      <p:sp>
        <p:nvSpPr>
          <p:cNvPr id="53" name="Αριθμός σλάιντ"/>
          <p:cNvSpPr txBox="1">
            <a:spLocks noGrp="1"/>
          </p:cNvSpPr>
          <p:nvPr>
            <p:ph type="sldNum" sz="quarter" idx="2"/>
          </p:nvPr>
        </p:nvSpPr>
        <p:spPr>
          <a:xfrm>
            <a:off x="11296611" y="6320063"/>
            <a:ext cx="324285" cy="319920"/>
          </a:xfrm>
          <a:prstGeom prst="rect">
            <a:avLst/>
          </a:prstGeom>
        </p:spPr>
        <p:txBody>
          <a:bodyPr lIns="91423" tIns="91423" rIns="91423" bIns="91423"/>
          <a:lstStyle>
            <a:lvl1pPr algn="l">
              <a:defRPr sz="1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and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56;p89" descr="Google Shape;56;p89"/>
          <p:cNvPicPr>
            <a:picLocks noChangeAspect="1"/>
          </p:cNvPicPr>
          <p:nvPr/>
        </p:nvPicPr>
        <p:blipFill>
          <a:blip r:embed="rId2">
            <a:extLst/>
          </a:blip>
          <a:srcRect b="12215"/>
          <a:stretch>
            <a:fillRect/>
          </a:stretch>
        </p:blipFill>
        <p:spPr>
          <a:xfrm>
            <a:off x="0" y="2675"/>
            <a:ext cx="12192000" cy="6015245"/>
          </a:xfrm>
          <a:prstGeom prst="rect">
            <a:avLst/>
          </a:prstGeom>
          <a:ln w="12700">
            <a:miter lim="400000"/>
          </a:ln>
        </p:spPr>
      </p:pic>
      <p:sp>
        <p:nvSpPr>
          <p:cNvPr id="61" name="Google Shape;57;p89"/>
          <p:cNvSpPr/>
          <p:nvPr/>
        </p:nvSpPr>
        <p:spPr>
          <a:xfrm>
            <a:off x="-2" y="-2"/>
            <a:ext cx="12191979" cy="6017910"/>
          </a:xfrm>
          <a:prstGeom prst="rect">
            <a:avLst/>
          </a:prstGeom>
          <a:solidFill>
            <a:srgbClr val="111111">
              <a:alpha val="56470"/>
            </a:srgbClr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2" name="Google Shape;58;p89"/>
          <p:cNvSpPr/>
          <p:nvPr/>
        </p:nvSpPr>
        <p:spPr>
          <a:xfrm>
            <a:off x="0" y="6114520"/>
            <a:ext cx="12192000" cy="763602"/>
          </a:xfrm>
          <a:prstGeom prst="rect">
            <a:avLst/>
          </a:prstGeom>
          <a:solidFill>
            <a:srgbClr val="013476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 sz="2800">
                <a:solidFill>
                  <a:srgbClr val="013476"/>
                </a:solidFill>
                <a:latin typeface="Roboto"/>
                <a:ea typeface="Roboto"/>
                <a:cs typeface="Roboto"/>
                <a:sym typeface="Roboto"/>
              </a:defRPr>
            </a:pPr>
            <a:endParaRPr/>
          </a:p>
        </p:txBody>
      </p:sp>
      <p:pic>
        <p:nvPicPr>
          <p:cNvPr id="63" name="Google Shape;60;p89" descr="Google Shape;60;p89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8750" y="6172425"/>
            <a:ext cx="1985965" cy="615196"/>
          </a:xfrm>
          <a:prstGeom prst="rect">
            <a:avLst/>
          </a:prstGeom>
          <a:ln w="12700">
            <a:miter lim="400000"/>
          </a:ln>
        </p:spPr>
      </p:pic>
      <p:sp>
        <p:nvSpPr>
          <p:cNvPr id="64" name="Google Shape;61;p89"/>
          <p:cNvSpPr/>
          <p:nvPr/>
        </p:nvSpPr>
        <p:spPr>
          <a:xfrm>
            <a:off x="335920" y="4772023"/>
            <a:ext cx="2201093" cy="8006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  <a:endParaRPr/>
          </a:p>
        </p:txBody>
      </p:sp>
      <p:sp>
        <p:nvSpPr>
          <p:cNvPr id="65" name="Google Shape;64;p89"/>
          <p:cNvSpPr/>
          <p:nvPr/>
        </p:nvSpPr>
        <p:spPr>
          <a:xfrm>
            <a:off x="363011" y="225463"/>
            <a:ext cx="5473705" cy="9144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  <a:endParaRPr/>
          </a:p>
        </p:txBody>
      </p:sp>
      <p:sp>
        <p:nvSpPr>
          <p:cNvPr id="66" name="Google Shape;61;p89"/>
          <p:cNvSpPr/>
          <p:nvPr/>
        </p:nvSpPr>
        <p:spPr>
          <a:xfrm>
            <a:off x="9617630" y="4772023"/>
            <a:ext cx="2201093" cy="8006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  <a:endParaRPr/>
          </a:p>
        </p:txBody>
      </p:sp>
      <p:sp>
        <p:nvSpPr>
          <p:cNvPr id="67" name="Google Shape;61;p89"/>
          <p:cNvSpPr/>
          <p:nvPr/>
        </p:nvSpPr>
        <p:spPr>
          <a:xfrm>
            <a:off x="7297201" y="4772023"/>
            <a:ext cx="2201094" cy="8006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  <a:endParaRPr/>
          </a:p>
        </p:txBody>
      </p:sp>
      <p:sp>
        <p:nvSpPr>
          <p:cNvPr id="68" name="Google Shape;61;p89"/>
          <p:cNvSpPr/>
          <p:nvPr/>
        </p:nvSpPr>
        <p:spPr>
          <a:xfrm>
            <a:off x="4976774" y="4772023"/>
            <a:ext cx="2201094" cy="8006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  <a:endParaRPr/>
          </a:p>
        </p:txBody>
      </p:sp>
      <p:sp>
        <p:nvSpPr>
          <p:cNvPr id="69" name="Google Shape;61;p89"/>
          <p:cNvSpPr/>
          <p:nvPr/>
        </p:nvSpPr>
        <p:spPr>
          <a:xfrm>
            <a:off x="2656346" y="4772023"/>
            <a:ext cx="2201094" cy="8006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  <a:endParaRPr/>
          </a:p>
        </p:txBody>
      </p:sp>
      <p:grpSp>
        <p:nvGrpSpPr>
          <p:cNvPr id="72" name="Rectangle: Diagonal Corners Snipped 16"/>
          <p:cNvGrpSpPr/>
          <p:nvPr/>
        </p:nvGrpSpPr>
        <p:grpSpPr>
          <a:xfrm>
            <a:off x="726755" y="6480031"/>
            <a:ext cx="1912626" cy="168790"/>
            <a:chOff x="0" y="0"/>
            <a:chExt cx="1912624" cy="168788"/>
          </a:xfrm>
        </p:grpSpPr>
        <p:sp>
          <p:nvSpPr>
            <p:cNvPr id="70" name="Σχήμα"/>
            <p:cNvSpPr/>
            <p:nvPr/>
          </p:nvSpPr>
          <p:spPr>
            <a:xfrm>
              <a:off x="-1" y="16287"/>
              <a:ext cx="1912626" cy="1362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344" y="0"/>
                  </a:lnTo>
                  <a:lnTo>
                    <a:pt x="21600" y="3600"/>
                  </a:lnTo>
                  <a:lnTo>
                    <a:pt x="21600" y="21600"/>
                  </a:lnTo>
                  <a:lnTo>
                    <a:pt x="256" y="21600"/>
                  </a:lnTo>
                  <a:lnTo>
                    <a:pt x="0" y="1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13476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+mj-lt"/>
                  <a:ea typeface="+mj-ea"/>
                  <a:cs typeface="+mj-cs"/>
                  <a:sym typeface="Arial"/>
                </a:defRPr>
              </a:pPr>
              <a:endParaRPr/>
            </a:p>
          </p:txBody>
        </p:sp>
        <p:sp>
          <p:nvSpPr>
            <p:cNvPr id="71" name="Κυβέρνηση"/>
            <p:cNvSpPr txBox="1"/>
            <p:nvPr/>
          </p:nvSpPr>
          <p:spPr>
            <a:xfrm>
              <a:off x="106666" y="-1"/>
              <a:ext cx="1699293" cy="16879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5859" tIns="15859" rIns="15859" bIns="15859" numCol="1" anchor="ctr">
              <a:spAutoFit/>
            </a:bodyPr>
            <a:lstStyle>
              <a:lvl1pPr>
                <a:defRPr sz="1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Κυβέρνηση</a:t>
              </a:r>
            </a:p>
          </p:txBody>
        </p:sp>
      </p:grpSp>
      <p:sp>
        <p:nvSpPr>
          <p:cNvPr id="73" name="Αριθμός σλάιντ"/>
          <p:cNvSpPr txBox="1">
            <a:spLocks noGrp="1"/>
          </p:cNvSpPr>
          <p:nvPr>
            <p:ph type="sldNum" sz="quarter" idx="2"/>
          </p:nvPr>
        </p:nvSpPr>
        <p:spPr>
          <a:xfrm>
            <a:off x="11296611" y="6320063"/>
            <a:ext cx="324285" cy="319920"/>
          </a:xfrm>
          <a:prstGeom prst="rect">
            <a:avLst/>
          </a:prstGeom>
        </p:spPr>
        <p:txBody>
          <a:bodyPr lIns="91423" tIns="91423" rIns="91423" bIns="91423"/>
          <a:lstStyle>
            <a:lvl1pPr algn="l">
              <a:defRPr sz="1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and bod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108;p174"/>
          <p:cNvSpPr/>
          <p:nvPr/>
        </p:nvSpPr>
        <p:spPr>
          <a:xfrm>
            <a:off x="0" y="6114520"/>
            <a:ext cx="12192000" cy="763502"/>
          </a:xfrm>
          <a:prstGeom prst="rect">
            <a:avLst/>
          </a:prstGeom>
          <a:solidFill>
            <a:srgbClr val="013476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 sz="2800">
                <a:solidFill>
                  <a:srgbClr val="013476"/>
                </a:solidFill>
                <a:latin typeface="Roboto"/>
                <a:ea typeface="Roboto"/>
                <a:cs typeface="Roboto"/>
                <a:sym typeface="Roboto"/>
              </a:defRPr>
            </a:pPr>
            <a:endParaRPr/>
          </a:p>
        </p:txBody>
      </p:sp>
      <p:pic>
        <p:nvPicPr>
          <p:cNvPr id="96" name="Google Shape;110;p174" descr="Google Shape;110;p17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8750" y="6172425"/>
            <a:ext cx="1985962" cy="615196"/>
          </a:xfrm>
          <a:prstGeom prst="rect">
            <a:avLst/>
          </a:prstGeom>
          <a:ln w="12700">
            <a:miter lim="400000"/>
          </a:ln>
        </p:spPr>
      </p:pic>
      <p:sp>
        <p:nvSpPr>
          <p:cNvPr id="97" name="Google Shape;111;p174"/>
          <p:cNvSpPr/>
          <p:nvPr/>
        </p:nvSpPr>
        <p:spPr>
          <a:xfrm>
            <a:off x="-2" y="1028699"/>
            <a:ext cx="3972004" cy="42495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  <a:endParaRPr/>
          </a:p>
        </p:txBody>
      </p:sp>
      <p:grpSp>
        <p:nvGrpSpPr>
          <p:cNvPr id="100" name="Rectangle: Diagonal Corners Snipped 7"/>
          <p:cNvGrpSpPr/>
          <p:nvPr/>
        </p:nvGrpSpPr>
        <p:grpSpPr>
          <a:xfrm>
            <a:off x="726755" y="6480031"/>
            <a:ext cx="1912626" cy="168790"/>
            <a:chOff x="0" y="0"/>
            <a:chExt cx="1912624" cy="168788"/>
          </a:xfrm>
        </p:grpSpPr>
        <p:sp>
          <p:nvSpPr>
            <p:cNvPr id="98" name="Σχήμα"/>
            <p:cNvSpPr/>
            <p:nvPr/>
          </p:nvSpPr>
          <p:spPr>
            <a:xfrm>
              <a:off x="-1" y="16287"/>
              <a:ext cx="1912626" cy="1362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344" y="0"/>
                  </a:lnTo>
                  <a:lnTo>
                    <a:pt x="21600" y="3600"/>
                  </a:lnTo>
                  <a:lnTo>
                    <a:pt x="21600" y="21600"/>
                  </a:lnTo>
                  <a:lnTo>
                    <a:pt x="256" y="21600"/>
                  </a:lnTo>
                  <a:lnTo>
                    <a:pt x="0" y="1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13476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+mj-lt"/>
                  <a:ea typeface="+mj-ea"/>
                  <a:cs typeface="+mj-cs"/>
                  <a:sym typeface="Arial"/>
                </a:defRPr>
              </a:pPr>
              <a:endParaRPr/>
            </a:p>
          </p:txBody>
        </p:sp>
        <p:sp>
          <p:nvSpPr>
            <p:cNvPr id="99" name="Κυβέρνηση"/>
            <p:cNvSpPr txBox="1"/>
            <p:nvPr/>
          </p:nvSpPr>
          <p:spPr>
            <a:xfrm>
              <a:off x="106666" y="-1"/>
              <a:ext cx="1699293" cy="16879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5859" tIns="15859" rIns="15859" bIns="15859" numCol="1" anchor="ctr">
              <a:spAutoFit/>
            </a:bodyPr>
            <a:lstStyle>
              <a:lvl1pPr>
                <a:defRPr sz="1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Κυβέρνηση</a:t>
              </a:r>
            </a:p>
          </p:txBody>
        </p:sp>
      </p:grpSp>
      <p:pic>
        <p:nvPicPr>
          <p:cNvPr id="101" name="Google Shape;402;p162" descr="Google Shape;402;p162"/>
          <p:cNvPicPr>
            <a:picLocks noChangeAspect="1"/>
          </p:cNvPicPr>
          <p:nvPr/>
        </p:nvPicPr>
        <p:blipFill>
          <a:blip r:embed="rId3">
            <a:extLst/>
          </a:blip>
          <a:srcRect l="11261" t="26298" b="32000"/>
          <a:stretch>
            <a:fillRect/>
          </a:stretch>
        </p:blipFill>
        <p:spPr>
          <a:xfrm>
            <a:off x="0" y="1019"/>
            <a:ext cx="12192000" cy="6113501"/>
          </a:xfrm>
          <a:prstGeom prst="rect">
            <a:avLst/>
          </a:prstGeom>
          <a:ln w="12700">
            <a:miter lim="400000"/>
          </a:ln>
        </p:spPr>
      </p:pic>
      <p:sp>
        <p:nvSpPr>
          <p:cNvPr id="102" name="Google Shape;403;p162"/>
          <p:cNvSpPr/>
          <p:nvPr/>
        </p:nvSpPr>
        <p:spPr>
          <a:xfrm>
            <a:off x="-2" y="1833478"/>
            <a:ext cx="12191979" cy="6113487"/>
          </a:xfrm>
          <a:prstGeom prst="rect">
            <a:avLst/>
          </a:prstGeom>
          <a:solidFill>
            <a:srgbClr val="111111">
              <a:alpha val="56862"/>
            </a:srgbClr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3" name="Google Shape;111;p174"/>
          <p:cNvSpPr/>
          <p:nvPr/>
        </p:nvSpPr>
        <p:spPr>
          <a:xfrm>
            <a:off x="14776" y="1219599"/>
            <a:ext cx="3972004" cy="42495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  <a:endParaRPr/>
          </a:p>
        </p:txBody>
      </p:sp>
      <p:sp>
        <p:nvSpPr>
          <p:cNvPr id="104" name="Αριθμός σλάιντ"/>
          <p:cNvSpPr txBox="1">
            <a:spLocks noGrp="1"/>
          </p:cNvSpPr>
          <p:nvPr>
            <p:ph type="sldNum" sz="quarter" idx="2"/>
          </p:nvPr>
        </p:nvSpPr>
        <p:spPr>
          <a:xfrm>
            <a:off x="11296611" y="6320013"/>
            <a:ext cx="324285" cy="319920"/>
          </a:xfrm>
          <a:prstGeom prst="rect">
            <a:avLst/>
          </a:prstGeom>
        </p:spPr>
        <p:txBody>
          <a:bodyPr lIns="91423" tIns="91423" rIns="91423" bIns="91423"/>
          <a:lstStyle>
            <a:lvl1pPr algn="l">
              <a:defRPr sz="1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3;p102" descr="Google Shape;113;p10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5"/>
            <a:ext cx="10287000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12" name="Google Shape;114;p102"/>
          <p:cNvSpPr/>
          <p:nvPr/>
        </p:nvSpPr>
        <p:spPr>
          <a:xfrm>
            <a:off x="10277506" y="-1"/>
            <a:ext cx="1914494" cy="6858001"/>
          </a:xfrm>
          <a:prstGeom prst="rect">
            <a:avLst/>
          </a:prstGeom>
          <a:solidFill>
            <a:srgbClr val="013476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13" name="Google Shape;115;p102"/>
          <p:cNvSpPr/>
          <p:nvPr/>
        </p:nvSpPr>
        <p:spPr>
          <a:xfrm rot="10800000">
            <a:off x="5330823" y="-3"/>
            <a:ext cx="4946685" cy="6858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013476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pic>
        <p:nvPicPr>
          <p:cNvPr id="114" name="Google Shape;116;p102" descr="Google Shape;116;p102"/>
          <p:cNvPicPr>
            <a:picLocks noChangeAspect="1"/>
          </p:cNvPicPr>
          <p:nvPr/>
        </p:nvPicPr>
        <p:blipFill>
          <a:blip r:embed="rId3">
            <a:extLst/>
          </a:blip>
          <a:srcRect l="2184" t="6084" r="87330" b="75016"/>
          <a:stretch>
            <a:fillRect/>
          </a:stretch>
        </p:blipFill>
        <p:spPr>
          <a:xfrm>
            <a:off x="10496570" y="5355947"/>
            <a:ext cx="1157603" cy="1173680"/>
          </a:xfrm>
          <a:prstGeom prst="rect">
            <a:avLst/>
          </a:prstGeom>
          <a:ln w="12700">
            <a:miter lim="400000"/>
          </a:ln>
        </p:spPr>
      </p:pic>
      <p:sp>
        <p:nvSpPr>
          <p:cNvPr id="115" name="Αριθμός σλάιντ"/>
          <p:cNvSpPr txBox="1">
            <a:spLocks noGrp="1"/>
          </p:cNvSpPr>
          <p:nvPr>
            <p:ph type="sldNum" sz="quarter" idx="2"/>
          </p:nvPr>
        </p:nvSpPr>
        <p:spPr>
          <a:xfrm>
            <a:off x="8463946" y="6224224"/>
            <a:ext cx="273654" cy="26425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18;p103" descr="Google Shape;118;p10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14493" y="-5"/>
            <a:ext cx="10287001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23" name="Google Shape;119;p103"/>
          <p:cNvSpPr/>
          <p:nvPr/>
        </p:nvSpPr>
        <p:spPr>
          <a:xfrm>
            <a:off x="1" y="-2"/>
            <a:ext cx="1914494" cy="6858001"/>
          </a:xfrm>
          <a:prstGeom prst="rect">
            <a:avLst/>
          </a:prstGeom>
          <a:solidFill>
            <a:srgbClr val="013476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24" name="Google Shape;120;p103"/>
          <p:cNvSpPr/>
          <p:nvPr/>
        </p:nvSpPr>
        <p:spPr>
          <a:xfrm>
            <a:off x="1914493" y="1"/>
            <a:ext cx="4946685" cy="6858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013476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pic>
        <p:nvPicPr>
          <p:cNvPr id="125" name="Google Shape;121;p103" descr="Google Shape;121;p103"/>
          <p:cNvPicPr>
            <a:picLocks noChangeAspect="1"/>
          </p:cNvPicPr>
          <p:nvPr/>
        </p:nvPicPr>
        <p:blipFill>
          <a:blip r:embed="rId3">
            <a:extLst/>
          </a:blip>
          <a:srcRect l="2184" t="6084" r="87330" b="75016"/>
          <a:stretch>
            <a:fillRect/>
          </a:stretch>
        </p:blipFill>
        <p:spPr>
          <a:xfrm>
            <a:off x="686165" y="555347"/>
            <a:ext cx="1157604" cy="1173681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Αριθμός σλάιντ"/>
          <p:cNvSpPr txBox="1">
            <a:spLocks noGrp="1"/>
          </p:cNvSpPr>
          <p:nvPr>
            <p:ph type="sldNum" sz="quarter" idx="2"/>
          </p:nvPr>
        </p:nvSpPr>
        <p:spPr>
          <a:xfrm>
            <a:off x="8463946" y="6224224"/>
            <a:ext cx="273654" cy="26425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23;p104"/>
          <p:cNvSpPr/>
          <p:nvPr/>
        </p:nvSpPr>
        <p:spPr>
          <a:xfrm>
            <a:off x="1" y="-2"/>
            <a:ext cx="1914494" cy="6858001"/>
          </a:xfrm>
          <a:prstGeom prst="rect">
            <a:avLst/>
          </a:prstGeom>
          <a:solidFill>
            <a:srgbClr val="013476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34" name="Google Shape;124;p104"/>
          <p:cNvSpPr/>
          <p:nvPr/>
        </p:nvSpPr>
        <p:spPr>
          <a:xfrm>
            <a:off x="1914493" y="1"/>
            <a:ext cx="4946685" cy="6858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013476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pic>
        <p:nvPicPr>
          <p:cNvPr id="135" name="Google Shape;125;p104" descr="Google Shape;125;p104"/>
          <p:cNvPicPr>
            <a:picLocks noChangeAspect="1"/>
          </p:cNvPicPr>
          <p:nvPr/>
        </p:nvPicPr>
        <p:blipFill>
          <a:blip r:embed="rId2">
            <a:extLst/>
          </a:blip>
          <a:srcRect l="2184" t="6084" r="87330" b="75016"/>
          <a:stretch>
            <a:fillRect/>
          </a:stretch>
        </p:blipFill>
        <p:spPr>
          <a:xfrm>
            <a:off x="641368" y="5279747"/>
            <a:ext cx="1157604" cy="1173680"/>
          </a:xfrm>
          <a:prstGeom prst="rect">
            <a:avLst/>
          </a:prstGeom>
          <a:ln w="12700">
            <a:miter lim="400000"/>
          </a:ln>
        </p:spPr>
      </p:pic>
      <p:sp>
        <p:nvSpPr>
          <p:cNvPr id="136" name="Αριθμός σλάιντ"/>
          <p:cNvSpPr txBox="1">
            <a:spLocks noGrp="1"/>
          </p:cNvSpPr>
          <p:nvPr>
            <p:ph type="sldNum" sz="quarter" idx="2"/>
          </p:nvPr>
        </p:nvSpPr>
        <p:spPr>
          <a:xfrm>
            <a:off x="8463946" y="6224224"/>
            <a:ext cx="273654" cy="26425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27;p105"/>
          <p:cNvSpPr/>
          <p:nvPr/>
        </p:nvSpPr>
        <p:spPr>
          <a:xfrm>
            <a:off x="0" y="-2"/>
            <a:ext cx="5241953" cy="6858001"/>
          </a:xfrm>
          <a:prstGeom prst="rect">
            <a:avLst/>
          </a:prstGeom>
          <a:solidFill>
            <a:srgbClr val="013476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44" name="Google Shape;128;p105"/>
          <p:cNvSpPr/>
          <p:nvPr/>
        </p:nvSpPr>
        <p:spPr>
          <a:xfrm rot="5400000">
            <a:off x="3937634" y="1304316"/>
            <a:ext cx="6858001" cy="424936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013476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pic>
        <p:nvPicPr>
          <p:cNvPr id="145" name="Google Shape;129;p105" descr="Google Shape;129;p10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218197" y="5174479"/>
            <a:ext cx="1188706" cy="1193401"/>
          </a:xfrm>
          <a:prstGeom prst="rect">
            <a:avLst/>
          </a:prstGeom>
          <a:ln w="12700">
            <a:miter lim="400000"/>
          </a:ln>
        </p:spPr>
      </p:pic>
      <p:sp>
        <p:nvSpPr>
          <p:cNvPr id="146" name="Αριθμός σλάιντ"/>
          <p:cNvSpPr txBox="1">
            <a:spLocks noGrp="1"/>
          </p:cNvSpPr>
          <p:nvPr>
            <p:ph type="sldNum" sz="quarter" idx="2"/>
          </p:nvPr>
        </p:nvSpPr>
        <p:spPr>
          <a:xfrm>
            <a:off x="8463946" y="6224224"/>
            <a:ext cx="273654" cy="26425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είμενο τίτλου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Κείμενο τίτλου</a:t>
            </a:r>
          </a:p>
        </p:txBody>
      </p:sp>
      <p:sp>
        <p:nvSpPr>
          <p:cNvPr id="3" name="Επίπεδο κύριου τμήματος ένα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Επίπεδο κύριου τμήματος ένα</a:t>
            </a:r>
          </a:p>
          <a:p>
            <a:pPr lvl="1"/>
            <a:r>
              <a:t>Επίπεδο κύριου τμήματος δύο</a:t>
            </a:r>
          </a:p>
          <a:p>
            <a:pPr lvl="2"/>
            <a:r>
              <a:t>Επίπεδο κύριου τμήματος τρία</a:t>
            </a:r>
          </a:p>
          <a:p>
            <a:pPr lvl="3"/>
            <a:r>
              <a:t>Επίπεδο κύριου τμήματος τέσσερα</a:t>
            </a:r>
          </a:p>
          <a:p>
            <a:pPr lvl="4"/>
            <a:r>
              <a:t>Επίπεδο κύριου τμήματος πέντε</a:t>
            </a:r>
          </a:p>
        </p:txBody>
      </p:sp>
      <p:sp>
        <p:nvSpPr>
          <p:cNvPr id="4" name="Αριθμός σλάιντ"/>
          <p:cNvSpPr txBox="1">
            <a:spLocks noGrp="1"/>
          </p:cNvSpPr>
          <p:nvPr>
            <p:ph type="sldNum" sz="quarter" idx="2"/>
          </p:nvPr>
        </p:nvSpPr>
        <p:spPr>
          <a:xfrm>
            <a:off x="11080147" y="6406786"/>
            <a:ext cx="273654" cy="264253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888888"/>
                </a:solidFill>
                <a:latin typeface="+mj-lt"/>
                <a:ea typeface="+mj-ea"/>
                <a:cs typeface="+mj-cs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8" r:id="rId18"/>
    <p:sldLayoutId id="2147483669" r:id="rId19"/>
    <p:sldLayoutId id="2147483670" r:id="rId20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1234438" marR="0" indent="-320038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2933700" marR="0" indent="-5334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ts val="28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3390900" marR="0" indent="-5334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ts val="28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3848100" marR="0" indent="-5334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ts val="28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4305300" marR="0" indent="-5334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ts val="28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1040;p4"/>
          <p:cNvSpPr txBox="1">
            <a:spLocks noGrp="1"/>
          </p:cNvSpPr>
          <p:nvPr>
            <p:ph type="sldNum" sz="quarter" idx="4294967295"/>
          </p:nvPr>
        </p:nvSpPr>
        <p:spPr>
          <a:xfrm>
            <a:off x="11552539" y="6312396"/>
            <a:ext cx="266181" cy="33524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3" tIns="91423" rIns="91423" bIns="91423"/>
          <a:lstStyle>
            <a:lvl1pPr>
              <a:defRPr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fld id="{86CB4B4D-7CA3-9044-876B-883B54F8677D}" type="slidenum">
              <a:t>1</a:t>
            </a:fld>
            <a:endParaRPr/>
          </a:p>
        </p:txBody>
      </p:sp>
      <p:sp>
        <p:nvSpPr>
          <p:cNvPr id="378" name="Google Shape;1041;p4"/>
          <p:cNvSpPr txBox="1"/>
          <p:nvPr/>
        </p:nvSpPr>
        <p:spPr>
          <a:xfrm>
            <a:off x="385712" y="266671"/>
            <a:ext cx="11717505" cy="4913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 anchor="ctr">
            <a:normAutofit/>
          </a:bodyPr>
          <a:lstStyle>
            <a:lvl1pPr defTabSz="850391">
              <a:lnSpc>
                <a:spcPct val="90000"/>
              </a:lnSpc>
              <a:defRPr sz="2600" b="1" i="1">
                <a:solidFill>
                  <a:srgbClr val="01347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Εξειδίκευση μέτρων ενθάρρυνσης με δυνατότητα επιλογής από 15.07</a:t>
            </a:r>
          </a:p>
        </p:txBody>
      </p:sp>
      <p:sp>
        <p:nvSpPr>
          <p:cNvPr id="379" name="Google Shape;1039;p4"/>
          <p:cNvSpPr txBox="1"/>
          <p:nvPr/>
        </p:nvSpPr>
        <p:spPr>
          <a:xfrm>
            <a:off x="-223828" y="5921455"/>
            <a:ext cx="10024083" cy="2269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 anchor="b">
            <a:spAutoFit/>
          </a:bodyPr>
          <a:lstStyle/>
          <a:p>
            <a:pPr algn="ctr">
              <a:defRPr sz="1000" b="1" i="1">
                <a:latin typeface="+mj-lt"/>
                <a:ea typeface="+mj-ea"/>
                <a:cs typeface="+mj-cs"/>
                <a:sym typeface="Arial"/>
              </a:defRPr>
            </a:pPr>
            <a:r>
              <a:t>*Για όσους πολίτες έχουν παρέλθει τουλάχιστον 14 ημέρες από τη 2</a:t>
            </a:r>
            <a:r>
              <a:rPr baseline="30000"/>
              <a:t>η</a:t>
            </a:r>
            <a:r>
              <a:t> δόση ή έχουν νοσήσει με COVID-19 εντός του τελευταίου εξαμήνου</a:t>
            </a:r>
          </a:p>
        </p:txBody>
      </p:sp>
      <p:graphicFrame>
        <p:nvGraphicFramePr>
          <p:cNvPr id="380" name="Table 2"/>
          <p:cNvGraphicFramePr/>
          <p:nvPr>
            <p:extLst>
              <p:ext uri="{D42A27DB-BD31-4B8C-83A1-F6EECF244321}">
                <p14:modId xmlns:p14="http://schemas.microsoft.com/office/powerpoint/2010/main" val="2796366644"/>
              </p:ext>
            </p:extLst>
          </p:nvPr>
        </p:nvGraphicFramePr>
        <p:xfrm>
          <a:off x="444702" y="1073456"/>
          <a:ext cx="11177025" cy="4872432"/>
        </p:xfrm>
        <a:graphic>
          <a:graphicData uri="http://schemas.openxmlformats.org/drawingml/2006/table">
            <a:tbl>
              <a:tblPr firstRow="1">
                <a:tableStyleId>{4C3C2611-4C71-4FC5-86AE-919BDF0F9419}</a:tableStyleId>
              </a:tblPr>
              <a:tblGrid>
                <a:gridCol w="3725675"/>
                <a:gridCol w="3725675"/>
                <a:gridCol w="3725675"/>
              </a:tblGrid>
              <a:tr h="529032"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 dirty="0" err="1">
                          <a:solidFill>
                            <a:srgbClr val="FFFFFF"/>
                          </a:solidFill>
                          <a:sym typeface="Helvetica"/>
                        </a:rPr>
                        <a:t>Δρ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sym typeface="Helvetica"/>
                        </a:rPr>
                        <a:t>αστηριότητα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247CD4"/>
                      </a:solidFill>
                    </a:lnL>
                    <a:lnR w="12700">
                      <a:miter lim="400000"/>
                    </a:lnR>
                    <a:lnT>
                      <a:solidFill>
                        <a:srgbClr val="247CD4"/>
                      </a:solidFill>
                    </a:lnT>
                    <a:lnB>
                      <a:solidFill>
                        <a:srgbClr val="247CD4"/>
                      </a:solidFill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Αμιγείς Χώροι 
(εμβολιασμένοι και νοσήσαντες)*</a:t>
                      </a:r>
                    </a:p>
                  </a:txBody>
                  <a:tcPr marL="45720" marR="4572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>
                      <a:solidFill>
                        <a:srgbClr val="247CD4"/>
                      </a:solidFill>
                    </a:lnT>
                    <a:lnB>
                      <a:solidFill>
                        <a:srgbClr val="247CD4"/>
                      </a:solidFill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sym typeface="Helvetica"/>
                        </a:rPr>
                        <a:t>Μικτοί Χώροι
(επιπλέον μη-εμβολιασμένοι με τεστ)</a:t>
                      </a:r>
                    </a:p>
                  </a:txBody>
                  <a:tcPr marL="45720" marR="45720" anchor="ctr" horzOverflow="overflow">
                    <a:lnL w="12700">
                      <a:miter lim="400000"/>
                    </a:lnL>
                    <a:lnR>
                      <a:solidFill>
                        <a:srgbClr val="247CD4"/>
                      </a:solidFill>
                    </a:lnR>
                    <a:lnT>
                      <a:solidFill>
                        <a:srgbClr val="247CD4"/>
                      </a:solidFill>
                    </a:lnT>
                    <a:lnB>
                      <a:solidFill>
                        <a:srgbClr val="247CD4"/>
                      </a:solidFill>
                    </a:lnB>
                    <a:solidFill>
                      <a:schemeClr val="accent3"/>
                    </a:solidFill>
                  </a:tcPr>
                </a:tc>
              </a:tr>
              <a:tr h="1119324">
                <a:tc>
                  <a:txBody>
                    <a:bodyPr/>
                    <a:lstStyle/>
                    <a:p>
                      <a:pPr marL="228600" indent="-228600" algn="l">
                        <a:spcBef>
                          <a:spcPts val="600"/>
                        </a:spcBef>
                        <a:buSzPct val="100000"/>
                        <a:buAutoNum type="arabicPeriod"/>
                        <a:defRPr b="1">
                          <a:solidFill>
                            <a:srgbClr val="002060"/>
                          </a:solidFill>
                          <a:sym typeface="Helvetica"/>
                        </a:defRPr>
                      </a:pPr>
                      <a:r>
                        <a:rPr dirty="0" err="1"/>
                        <a:t>Κλειστοί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Χώροι</a:t>
                      </a:r>
                      <a:r>
                        <a:rPr dirty="0"/>
                        <a:t> π</a:t>
                      </a:r>
                      <a:r>
                        <a:rPr dirty="0" err="1"/>
                        <a:t>λην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κέντρων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δι</a:t>
                      </a:r>
                      <a:r>
                        <a:rPr dirty="0"/>
                        <a:t>ασκέδασης: Εστιατόρια, Καφέ, Κινηματογράφοι, </a:t>
                      </a:r>
                      <a:r>
                        <a:rPr dirty="0" smtClean="0"/>
                        <a:t>Θέατρα</a:t>
                      </a:r>
                      <a:endParaRPr lang="el-GR" dirty="0" smtClean="0"/>
                    </a:p>
                    <a:p>
                      <a:pPr marL="0" indent="0" algn="ctr">
                        <a:spcBef>
                          <a:spcPts val="600"/>
                        </a:spcBef>
                        <a:buSzPct val="100000"/>
                        <a:buNone/>
                        <a:defRPr b="1">
                          <a:solidFill>
                            <a:srgbClr val="002060"/>
                          </a:solidFill>
                          <a:sym typeface="Helvetica"/>
                        </a:defRPr>
                      </a:pPr>
                      <a:r>
                        <a:rPr lang="el-GR" sz="1100" dirty="0" smtClean="0">
                          <a:solidFill>
                            <a:srgbClr val="FF0000"/>
                          </a:solidFill>
                        </a:rPr>
                        <a:t>Έναρξη</a:t>
                      </a:r>
                      <a:r>
                        <a:rPr lang="el-GR" sz="1100" baseline="0" dirty="0" smtClean="0">
                          <a:solidFill>
                            <a:srgbClr val="FF0000"/>
                          </a:solidFill>
                        </a:rPr>
                        <a:t> 01/07 κινηματογράφοι και 15/07 λοιποί κλειστοί χώροι</a:t>
                      </a:r>
                      <a:endParaRPr sz="1100" dirty="0">
                        <a:solidFill>
                          <a:srgbClr val="FF0000"/>
                        </a:solidFill>
                      </a:endParaRPr>
                    </a:p>
                  </a:txBody>
                  <a:tcPr marL="45720" marR="45720" anchor="ctr" horzOverflow="overflow">
                    <a:lnL>
                      <a:solidFill>
                        <a:srgbClr val="247CD4"/>
                      </a:solidFill>
                    </a:lnL>
                    <a:lnR w="12700">
                      <a:miter lim="400000"/>
                    </a:lnR>
                    <a:lnT>
                      <a:solidFill>
                        <a:srgbClr val="247CD4"/>
                      </a:solidFill>
                    </a:lnT>
                    <a:lnB>
                      <a:solidFill>
                        <a:srgbClr val="247CD4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spcBef>
                          <a:spcPts val="600"/>
                        </a:spcBef>
                        <a:buSzPct val="100000"/>
                        <a:buFont typeface="Arial"/>
                        <a:buChar char="•"/>
                        <a:defRPr b="1">
                          <a:solidFill>
                            <a:srgbClr val="002060"/>
                          </a:solidFill>
                          <a:sym typeface="Helvetica"/>
                        </a:defRPr>
                      </a:pPr>
                      <a:r>
                        <a:t>85% Πληρότητα</a:t>
                      </a:r>
                    </a:p>
                    <a:p>
                      <a:pPr marL="171450" indent="-171450" algn="l">
                        <a:spcBef>
                          <a:spcPts val="600"/>
                        </a:spcBef>
                        <a:buSzPct val="100000"/>
                        <a:buFont typeface="Arial"/>
                        <a:buChar char="•"/>
                        <a:defRPr b="1">
                          <a:solidFill>
                            <a:srgbClr val="002060"/>
                          </a:solidFill>
                          <a:sym typeface="Helvetica"/>
                        </a:defRPr>
                      </a:pPr>
                      <a:r>
                        <a:t>Χρήση μάσκας υποχρεωτική σε θέατρα/σινεμά</a:t>
                      </a:r>
                    </a:p>
                    <a:p>
                      <a:pPr marL="171450" indent="-171450" algn="l">
                        <a:spcBef>
                          <a:spcPts val="600"/>
                        </a:spcBef>
                        <a:buSzPct val="100000"/>
                        <a:buFont typeface="Arial"/>
                        <a:buChar char="•"/>
                        <a:defRPr b="1">
                          <a:solidFill>
                            <a:srgbClr val="002060"/>
                          </a:solidFill>
                          <a:sym typeface="Helvetica"/>
                        </a:defRPr>
                      </a:pPr>
                      <a:r>
                        <a:t>Ανήλικοι προσέρχονται με δήλωση self test γονέων</a:t>
                      </a:r>
                    </a:p>
                  </a:txBody>
                  <a:tcPr marL="45720" marR="4572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>
                      <a:solidFill>
                        <a:srgbClr val="247CD4"/>
                      </a:solidFill>
                    </a:lnT>
                    <a:lnB>
                      <a:solidFill>
                        <a:srgbClr val="247CD4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spcBef>
                          <a:spcPts val="600"/>
                        </a:spcBef>
                        <a:buSzPct val="100000"/>
                        <a:buFont typeface="Arial"/>
                        <a:buChar char="•"/>
                        <a:defRPr b="1">
                          <a:solidFill>
                            <a:srgbClr val="002060"/>
                          </a:solidFill>
                          <a:sym typeface="Helvetica"/>
                        </a:defRPr>
                      </a:pPr>
                      <a:r>
                        <a:t>50% Πληρότητα</a:t>
                      </a:r>
                    </a:p>
                    <a:p>
                      <a:pPr marL="171450" indent="-171450" algn="l">
                        <a:spcBef>
                          <a:spcPts val="600"/>
                        </a:spcBef>
                        <a:buSzPct val="100000"/>
                        <a:buFont typeface="Arial"/>
                        <a:buChar char="•"/>
                        <a:defRPr b="1">
                          <a:solidFill>
                            <a:srgbClr val="002060"/>
                          </a:solidFill>
                          <a:sym typeface="Helvetica"/>
                        </a:defRPr>
                      </a:pPr>
                      <a:r>
                        <a:t>Χρήση μάσκας υποχρεωτική σε θέατρα/σινεμά</a:t>
                      </a:r>
                    </a:p>
                    <a:p>
                      <a:pPr marL="171450" indent="-171450" algn="l">
                        <a:spcBef>
                          <a:spcPts val="600"/>
                        </a:spcBef>
                        <a:buSzPct val="100000"/>
                        <a:buFont typeface="Arial"/>
                        <a:buChar char="•"/>
                        <a:defRPr b="1">
                          <a:solidFill>
                            <a:srgbClr val="002060"/>
                          </a:solidFill>
                          <a:sym typeface="Helvetica"/>
                        </a:defRPr>
                      </a:pPr>
                      <a:r>
                        <a:t>Προηγούμενο αρνητικό rapid υποχρεωτικό για μη εμβολιασμένους</a:t>
                      </a:r>
                    </a:p>
                    <a:p>
                      <a:pPr marL="171450" indent="-171450" algn="l">
                        <a:spcBef>
                          <a:spcPts val="600"/>
                        </a:spcBef>
                        <a:buSzPct val="100000"/>
                        <a:buFont typeface="Arial"/>
                        <a:buChar char="•"/>
                        <a:defRPr b="1">
                          <a:solidFill>
                            <a:srgbClr val="002060"/>
                          </a:solidFill>
                          <a:sym typeface="Helvetica"/>
                        </a:defRPr>
                      </a:pPr>
                      <a:r>
                        <a:t>Ανήλικοι προσέρχονται με δήλωση self test γονέων</a:t>
                      </a:r>
                    </a:p>
                  </a:txBody>
                  <a:tcPr marL="45720" marR="45720" anchor="ctr" horzOverflow="overflow">
                    <a:lnL w="12700">
                      <a:miter lim="400000"/>
                    </a:lnL>
                    <a:lnR>
                      <a:solidFill>
                        <a:srgbClr val="247CD4"/>
                      </a:solidFill>
                    </a:lnR>
                    <a:lnT>
                      <a:solidFill>
                        <a:srgbClr val="247CD4"/>
                      </a:solidFill>
                    </a:lnT>
                    <a:lnB>
                      <a:solidFill>
                        <a:srgbClr val="247CD4"/>
                      </a:solidFill>
                    </a:lnB>
                    <a:noFill/>
                  </a:tcPr>
                </a:tc>
              </a:tr>
              <a:tr h="937969">
                <a:tc>
                  <a:txBody>
                    <a:bodyPr/>
                    <a:lstStyle/>
                    <a:p>
                      <a:pPr marL="228600" indent="-228600" algn="l">
                        <a:spcBef>
                          <a:spcPts val="600"/>
                        </a:spcBef>
                        <a:buSzPct val="100000"/>
                        <a:buAutoNum type="arabicPeriod" startAt="2"/>
                        <a:defRPr b="1">
                          <a:solidFill>
                            <a:srgbClr val="002060"/>
                          </a:solidFill>
                          <a:sym typeface="Helvetica"/>
                        </a:defRPr>
                      </a:pPr>
                      <a:r>
                        <a:rPr dirty="0"/>
                        <a:t>Υπα</a:t>
                      </a:r>
                      <a:r>
                        <a:rPr dirty="0" err="1"/>
                        <a:t>ίθριοι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χώροι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ψυχ</a:t>
                      </a:r>
                      <a:r>
                        <a:rPr dirty="0"/>
                        <a:t>αγωγίας καθημένων πλην γηπέδων (ζωντανά θεάματα και ακροάματα</a:t>
                      </a:r>
                      <a:r>
                        <a:rPr dirty="0" smtClean="0"/>
                        <a:t>)</a:t>
                      </a:r>
                      <a:r>
                        <a:rPr lang="el-GR" dirty="0" smtClean="0"/>
                        <a:t> </a:t>
                      </a:r>
                    </a:p>
                    <a:p>
                      <a:pPr marL="0" indent="0" algn="ctr">
                        <a:spcBef>
                          <a:spcPts val="600"/>
                        </a:spcBef>
                        <a:buSzPct val="100000"/>
                        <a:buNone/>
                        <a:defRPr b="1">
                          <a:solidFill>
                            <a:srgbClr val="002060"/>
                          </a:solidFill>
                          <a:sym typeface="Helvetica"/>
                        </a:defRPr>
                      </a:pPr>
                      <a:r>
                        <a:rPr lang="el-GR" sz="1100" dirty="0" smtClean="0">
                          <a:solidFill>
                            <a:srgbClr val="FF0000"/>
                          </a:solidFill>
                        </a:rPr>
                        <a:t>Έναρξη 01/07</a:t>
                      </a:r>
                      <a:endParaRPr sz="1100" dirty="0">
                        <a:solidFill>
                          <a:srgbClr val="FF0000"/>
                        </a:solidFill>
                      </a:endParaRPr>
                    </a:p>
                  </a:txBody>
                  <a:tcPr marL="45720" marR="45720" anchor="ctr" horzOverflow="overflow">
                    <a:lnL>
                      <a:solidFill>
                        <a:srgbClr val="247CD4"/>
                      </a:solidFill>
                    </a:lnL>
                    <a:lnR w="12700">
                      <a:miter lim="400000"/>
                    </a:lnR>
                    <a:lnT>
                      <a:solidFill>
                        <a:srgbClr val="247CD4"/>
                      </a:solidFill>
                    </a:lnT>
                    <a:lnB>
                      <a:solidFill>
                        <a:srgbClr val="247CD4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spcBef>
                          <a:spcPts val="600"/>
                        </a:spcBef>
                        <a:buSzPct val="100000"/>
                        <a:buFont typeface="Arial"/>
                        <a:buChar char="•"/>
                        <a:defRPr b="1">
                          <a:solidFill>
                            <a:srgbClr val="002060"/>
                          </a:solidFill>
                          <a:sym typeface="Helvetica"/>
                        </a:defRPr>
                      </a:pPr>
                      <a:r>
                        <a:t>85% Πληρότητα χωρίς μάσκα</a:t>
                      </a:r>
                    </a:p>
                  </a:txBody>
                  <a:tcPr marL="45720" marR="4572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>
                      <a:solidFill>
                        <a:srgbClr val="247CD4"/>
                      </a:solidFill>
                    </a:lnT>
                    <a:lnB>
                      <a:solidFill>
                        <a:srgbClr val="247CD4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spcBef>
                          <a:spcPts val="600"/>
                        </a:spcBef>
                        <a:buSzPct val="100000"/>
                        <a:buFont typeface="Arial"/>
                        <a:buChar char="•"/>
                        <a:defRPr b="1">
                          <a:solidFill>
                            <a:srgbClr val="002060"/>
                          </a:solidFill>
                          <a:sym typeface="Helvetica"/>
                        </a:defRPr>
                      </a:pPr>
                      <a:r>
                        <a:t>75% Πληρότητα για χώρους &lt;1000 καθήμενων</a:t>
                      </a:r>
                    </a:p>
                    <a:p>
                      <a:pPr marL="171450" indent="-171450" algn="l">
                        <a:spcBef>
                          <a:spcPts val="600"/>
                        </a:spcBef>
                        <a:buSzPct val="100000"/>
                        <a:buFont typeface="Arial"/>
                        <a:buChar char="•"/>
                        <a:defRPr b="1">
                          <a:solidFill>
                            <a:srgbClr val="002060"/>
                          </a:solidFill>
                          <a:sym typeface="Helvetica"/>
                        </a:defRPr>
                      </a:pPr>
                      <a:r>
                        <a:t>70% Πληρότητα για χώρους &lt;5000 καθήμενων</a:t>
                      </a:r>
                    </a:p>
                    <a:p>
                      <a:pPr marL="171450" indent="-171450" algn="l">
                        <a:spcBef>
                          <a:spcPts val="600"/>
                        </a:spcBef>
                        <a:buSzPct val="100000"/>
                        <a:buFont typeface="Arial"/>
                        <a:buChar char="•"/>
                        <a:defRPr b="1">
                          <a:solidFill>
                            <a:srgbClr val="002060"/>
                          </a:solidFill>
                          <a:sym typeface="Helvetica"/>
                        </a:defRPr>
                      </a:pPr>
                      <a:r>
                        <a:t>65% Πληρότητα για χώρους &lt;15000 καθήμενων</a:t>
                      </a:r>
                    </a:p>
                    <a:p>
                      <a:pPr marL="171450" indent="-171450" algn="l">
                        <a:spcBef>
                          <a:spcPts val="600"/>
                        </a:spcBef>
                        <a:buSzPct val="100000"/>
                        <a:buFont typeface="Arial"/>
                        <a:buChar char="•"/>
                        <a:defRPr b="1">
                          <a:solidFill>
                            <a:srgbClr val="002060"/>
                          </a:solidFill>
                          <a:sym typeface="Helvetica"/>
                        </a:defRPr>
                      </a:pPr>
                      <a:r>
                        <a:t>Χρήση μάσκας υποχρεωτική σε όλους τους χώρους</a:t>
                      </a:r>
                    </a:p>
                  </a:txBody>
                  <a:tcPr marL="45720" marR="45720" anchor="ctr" horzOverflow="overflow">
                    <a:lnL w="12700">
                      <a:miter lim="400000"/>
                    </a:lnL>
                    <a:lnR>
                      <a:solidFill>
                        <a:srgbClr val="247CD4"/>
                      </a:solidFill>
                    </a:lnR>
                    <a:lnT>
                      <a:solidFill>
                        <a:srgbClr val="247CD4"/>
                      </a:solidFill>
                    </a:lnT>
                    <a:lnB>
                      <a:solidFill>
                        <a:srgbClr val="247CD4"/>
                      </a:solidFill>
                    </a:lnB>
                    <a:noFill/>
                  </a:tcPr>
                </a:tc>
              </a:tr>
              <a:tr h="668593">
                <a:tc>
                  <a:txBody>
                    <a:bodyPr/>
                    <a:lstStyle/>
                    <a:p>
                      <a:pPr marL="228600" indent="-228600" algn="l">
                        <a:spcBef>
                          <a:spcPts val="600"/>
                        </a:spcBef>
                        <a:buSzPct val="100000"/>
                        <a:buAutoNum type="arabicPeriod" startAt="3"/>
                        <a:defRPr b="1">
                          <a:solidFill>
                            <a:srgbClr val="002060"/>
                          </a:solidFill>
                          <a:sym typeface="Helvetica"/>
                        </a:defRPr>
                      </a:pPr>
                      <a:r>
                        <a:rPr dirty="0"/>
                        <a:t>Υπα</a:t>
                      </a:r>
                      <a:r>
                        <a:rPr dirty="0" err="1"/>
                        <a:t>ίθρι</a:t>
                      </a:r>
                      <a:r>
                        <a:rPr dirty="0"/>
                        <a:t>α και κλειστά κέντρα διασκέδασης (μουσικά κέντρα, κλαμπ</a:t>
                      </a:r>
                      <a:r>
                        <a:rPr dirty="0" smtClean="0"/>
                        <a:t>)</a:t>
                      </a:r>
                      <a:endParaRPr lang="el-GR" dirty="0" smtClean="0"/>
                    </a:p>
                    <a:p>
                      <a:pPr marL="0" indent="0" algn="ctr">
                        <a:spcBef>
                          <a:spcPts val="600"/>
                        </a:spcBef>
                        <a:buSzPct val="100000"/>
                        <a:buNone/>
                        <a:defRPr b="1">
                          <a:solidFill>
                            <a:srgbClr val="002060"/>
                          </a:solidFill>
                          <a:sym typeface="Helvetica"/>
                        </a:defRPr>
                      </a:pPr>
                      <a:r>
                        <a:rPr lang="el-GR" sz="1100" dirty="0" smtClean="0">
                          <a:solidFill>
                            <a:srgbClr val="FF0000"/>
                          </a:solidFill>
                        </a:rPr>
                        <a:t>Έναρξη 01/07 υπαίθριοι και 15/07 κλειστοί</a:t>
                      </a:r>
                      <a:r>
                        <a:rPr lang="el-GR" sz="1100" baseline="0" dirty="0" smtClean="0">
                          <a:solidFill>
                            <a:srgbClr val="FF0000"/>
                          </a:solidFill>
                        </a:rPr>
                        <a:t> χώροι</a:t>
                      </a:r>
                      <a:endParaRPr sz="1100" dirty="0">
                        <a:solidFill>
                          <a:srgbClr val="FF0000"/>
                        </a:solidFill>
                      </a:endParaRPr>
                    </a:p>
                  </a:txBody>
                  <a:tcPr marL="45720" marR="45720" anchor="ctr" horzOverflow="overflow">
                    <a:lnL>
                      <a:solidFill>
                        <a:srgbClr val="247CD4"/>
                      </a:solidFill>
                    </a:lnL>
                    <a:lnR w="12700">
                      <a:miter lim="400000"/>
                    </a:lnR>
                    <a:lnT>
                      <a:solidFill>
                        <a:srgbClr val="247CD4"/>
                      </a:solidFill>
                    </a:lnT>
                    <a:lnB>
                      <a:solidFill>
                        <a:srgbClr val="247CD4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spcBef>
                          <a:spcPts val="600"/>
                        </a:spcBef>
                        <a:buSzPct val="100000"/>
                        <a:buFont typeface="Arial"/>
                        <a:buChar char="•"/>
                        <a:defRPr b="1">
                          <a:solidFill>
                            <a:srgbClr val="002060"/>
                          </a:solidFill>
                          <a:sym typeface="Helvetica"/>
                        </a:defRPr>
                      </a:pPr>
                      <a:r>
                        <a:rPr dirty="0"/>
                        <a:t>60% </a:t>
                      </a:r>
                      <a:r>
                        <a:rPr dirty="0" err="1"/>
                        <a:t>Πληρότητ</a:t>
                      </a:r>
                      <a:r>
                        <a:rPr dirty="0"/>
                        <a:t>α</a:t>
                      </a:r>
                    </a:p>
                  </a:txBody>
                  <a:tcPr marL="45720" marR="4572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>
                      <a:solidFill>
                        <a:srgbClr val="247CD4"/>
                      </a:solidFill>
                    </a:lnT>
                    <a:lnB>
                      <a:solidFill>
                        <a:srgbClr val="247CD4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spcBef>
                          <a:spcPts val="600"/>
                        </a:spcBef>
                        <a:buSzPct val="100000"/>
                        <a:buFont typeface="Arial"/>
                        <a:buChar char="•"/>
                        <a:defRPr b="1">
                          <a:solidFill>
                            <a:srgbClr val="002060"/>
                          </a:solidFill>
                          <a:sym typeface="Helvetica"/>
                        </a:defRPr>
                      </a:pPr>
                      <a:r>
                        <a:t>25% Πληρότητα</a:t>
                      </a:r>
                    </a:p>
                    <a:p>
                      <a:pPr marL="171450" indent="-171450" algn="l">
                        <a:spcBef>
                          <a:spcPts val="600"/>
                        </a:spcBef>
                        <a:buSzPct val="100000"/>
                        <a:buFont typeface="Arial"/>
                        <a:buChar char="•"/>
                        <a:defRPr b="1">
                          <a:solidFill>
                            <a:srgbClr val="002060"/>
                          </a:solidFill>
                          <a:sym typeface="Helvetica"/>
                        </a:defRPr>
                      </a:pPr>
                      <a:r>
                        <a:t>Προηγούμενο αρνητικό rapid υποχρεωτικό για μη εμβολιασμένους</a:t>
                      </a:r>
                    </a:p>
                  </a:txBody>
                  <a:tcPr marL="45720" marR="45720" anchor="ctr" horzOverflow="overflow">
                    <a:lnL w="12700">
                      <a:miter lim="400000"/>
                    </a:lnL>
                    <a:lnR>
                      <a:solidFill>
                        <a:srgbClr val="247CD4"/>
                      </a:solidFill>
                    </a:lnR>
                    <a:lnT>
                      <a:solidFill>
                        <a:srgbClr val="247CD4"/>
                      </a:solidFill>
                    </a:lnT>
                    <a:lnB>
                      <a:solidFill>
                        <a:srgbClr val="247CD4"/>
                      </a:solidFill>
                    </a:lnB>
                    <a:noFill/>
                  </a:tcPr>
                </a:tc>
              </a:tr>
              <a:tr h="567940">
                <a:tc>
                  <a:txBody>
                    <a:bodyPr/>
                    <a:lstStyle/>
                    <a:p>
                      <a:pPr marL="228600" indent="-228600" algn="l">
                        <a:spcBef>
                          <a:spcPts val="600"/>
                        </a:spcBef>
                        <a:buSzPct val="100000"/>
                        <a:buAutoNum type="arabicPeriod" startAt="4"/>
                        <a:defRPr b="1">
                          <a:solidFill>
                            <a:srgbClr val="002060"/>
                          </a:solidFill>
                          <a:sym typeface="Helvetica"/>
                        </a:defRPr>
                      </a:pPr>
                      <a:r>
                        <a:rPr dirty="0" err="1"/>
                        <a:t>Ανοικτά</a:t>
                      </a:r>
                      <a:r>
                        <a:rPr dirty="0"/>
                        <a:t> και </a:t>
                      </a:r>
                      <a:r>
                        <a:rPr dirty="0" err="1"/>
                        <a:t>κλειστά</a:t>
                      </a:r>
                      <a:r>
                        <a:rPr dirty="0"/>
                        <a:t> </a:t>
                      </a:r>
                      <a:r>
                        <a:rPr dirty="0" err="1" smtClean="0"/>
                        <a:t>γή</a:t>
                      </a:r>
                      <a:r>
                        <a:rPr dirty="0" smtClean="0"/>
                        <a:t>πεδα</a:t>
                      </a:r>
                      <a:endParaRPr lang="el-GR" dirty="0" smtClean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Pct val="100000"/>
                        <a:buFontTx/>
                        <a:buNone/>
                        <a:tabLst/>
                        <a:defRPr b="1">
                          <a:solidFill>
                            <a:srgbClr val="002060"/>
                          </a:solidFill>
                          <a:sym typeface="Helvetica"/>
                        </a:defRPr>
                      </a:pPr>
                      <a:r>
                        <a:rPr kumimoji="0" lang="el-GR" sz="11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cs typeface="+mn-cs"/>
                          <a:sym typeface="Helvetica"/>
                        </a:rPr>
                        <a:t>Έναρξη 15/07</a:t>
                      </a:r>
                      <a:endParaRPr dirty="0"/>
                    </a:p>
                  </a:txBody>
                  <a:tcPr marL="45720" marR="45720" anchor="ctr" horzOverflow="overflow">
                    <a:lnL>
                      <a:solidFill>
                        <a:srgbClr val="247CD4"/>
                      </a:solidFill>
                    </a:lnL>
                    <a:lnR w="12700">
                      <a:miter lim="400000"/>
                    </a:lnR>
                    <a:lnT>
                      <a:solidFill>
                        <a:srgbClr val="247CD4"/>
                      </a:solidFill>
                    </a:lnT>
                    <a:lnB>
                      <a:solidFill>
                        <a:srgbClr val="247CD4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spcBef>
                          <a:spcPts val="600"/>
                        </a:spcBef>
                        <a:buSzPct val="100000"/>
                        <a:buFont typeface="Arial"/>
                        <a:buChar char="•"/>
                        <a:defRPr b="1">
                          <a:solidFill>
                            <a:srgbClr val="002060"/>
                          </a:solidFill>
                          <a:sym typeface="Helvetica"/>
                        </a:defRPr>
                      </a:pPr>
                      <a:r>
                        <a:t>85% Πληρότητα</a:t>
                      </a:r>
                    </a:p>
                    <a:p>
                      <a:pPr marL="171450" indent="-171450" algn="l">
                        <a:spcBef>
                          <a:spcPts val="600"/>
                        </a:spcBef>
                        <a:buSzPct val="100000"/>
                        <a:buFont typeface="Arial"/>
                        <a:buChar char="•"/>
                        <a:defRPr b="1">
                          <a:solidFill>
                            <a:srgbClr val="002060"/>
                          </a:solidFill>
                          <a:sym typeface="Helvetica"/>
                        </a:defRPr>
                      </a:pPr>
                      <a:r>
                        <a:t>Χρήση μάσκας υποχρεωτική</a:t>
                      </a:r>
                    </a:p>
                    <a:p>
                      <a:pPr marL="171450" indent="-171450" algn="l">
                        <a:spcBef>
                          <a:spcPts val="600"/>
                        </a:spcBef>
                        <a:buSzPct val="100000"/>
                        <a:buFont typeface="Arial"/>
                        <a:buChar char="•"/>
                        <a:defRPr b="1">
                          <a:solidFill>
                            <a:srgbClr val="002060"/>
                          </a:solidFill>
                          <a:sym typeface="Helvetica"/>
                        </a:defRPr>
                      </a:pPr>
                      <a:r>
                        <a:t>Ανήλικοι προσέρχονται με δήλωση self test γονέων</a:t>
                      </a:r>
                    </a:p>
                  </a:txBody>
                  <a:tcPr marL="45720" marR="4572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>
                      <a:solidFill>
                        <a:srgbClr val="247CD4"/>
                      </a:solidFill>
                    </a:lnT>
                    <a:lnB>
                      <a:solidFill>
                        <a:srgbClr val="247CD4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spcBef>
                          <a:spcPts val="600"/>
                        </a:spcBef>
                        <a:buSzPct val="100000"/>
                        <a:buFont typeface="Arial"/>
                        <a:buChar char="•"/>
                        <a:defRPr b="1">
                          <a:solidFill>
                            <a:srgbClr val="002060"/>
                          </a:solidFill>
                          <a:sym typeface="Helvetica"/>
                        </a:defRPr>
                      </a:pPr>
                      <a:r>
                        <a:t>Δεν επιτρέπονται</a:t>
                      </a:r>
                    </a:p>
                  </a:txBody>
                  <a:tcPr marL="45720" marR="45720" anchor="ctr" horzOverflow="overflow">
                    <a:lnL w="12700">
                      <a:miter lim="400000"/>
                    </a:lnL>
                    <a:lnR>
                      <a:solidFill>
                        <a:srgbClr val="247CD4"/>
                      </a:solidFill>
                    </a:lnR>
                    <a:lnT>
                      <a:solidFill>
                        <a:srgbClr val="247CD4"/>
                      </a:solidFill>
                    </a:lnT>
                    <a:lnB>
                      <a:solidFill>
                        <a:srgbClr val="247CD4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81" name="Rectangle 4"/>
          <p:cNvSpPr txBox="1"/>
          <p:nvPr/>
        </p:nvSpPr>
        <p:spPr>
          <a:xfrm>
            <a:off x="385712" y="669817"/>
            <a:ext cx="11462926" cy="350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just">
              <a:defRPr sz="1800" b="1" i="1">
                <a:solidFill>
                  <a:srgbClr val="013476"/>
                </a:solidFill>
                <a:latin typeface="+mj-lt"/>
                <a:ea typeface="+mj-ea"/>
                <a:cs typeface="+mj-cs"/>
                <a:sym typeface="Arial"/>
              </a:defRPr>
            </a:lvl1pPr>
          </a:lstStyle>
          <a:p>
            <a:r>
              <a:t>Οι κατωτέρω χώροι δηλώνονται ως αμιγείς ή μικτοί σε ειδική πλατφόρμα και φέρουν ειδική σήμανση 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1_Office Theme">
  <a:themeElements>
    <a:clrScheme name="1_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0000FF"/>
      </a:hlink>
      <a:folHlink>
        <a:srgbClr val="FF00FF"/>
      </a:folHlink>
    </a:clrScheme>
    <a:fontScheme name="1_Office Theme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1_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1_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0000FF"/>
      </a:hlink>
      <a:folHlink>
        <a:srgbClr val="FF00FF"/>
      </a:folHlink>
    </a:clrScheme>
    <a:fontScheme name="1_Office Theme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1_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211</Words>
  <Application>Microsoft Office PowerPoint</Application>
  <PresentationFormat>Ευρεία οθόνη</PresentationFormat>
  <Paragraphs>34</Paragraphs>
  <Slides>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Helvetica</vt:lpstr>
      <vt:lpstr>Helvetica Neue</vt:lpstr>
      <vt:lpstr>Roboto</vt:lpstr>
      <vt:lpstr>1_Office Theme</vt:lpstr>
      <vt:lpstr>Παρουσίαση του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Sotiris Anagnostopoulos</dc:creator>
  <cp:lastModifiedBy>Sofia</cp:lastModifiedBy>
  <cp:revision>7</cp:revision>
  <dcterms:modified xsi:type="dcterms:W3CDTF">2021-06-30T07:27:19Z</dcterms:modified>
</cp:coreProperties>
</file>