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9" r:id="rId3"/>
    <p:sldId id="281" r:id="rId4"/>
    <p:sldId id="276" r:id="rId5"/>
    <p:sldId id="279" r:id="rId6"/>
    <p:sldId id="284" r:id="rId7"/>
    <p:sldId id="282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81"/>
    <p:restoredTop sz="94795"/>
  </p:normalViewPr>
  <p:slideViewPr>
    <p:cSldViewPr snapToGrid="0">
      <p:cViewPr varScale="1">
        <p:scale>
          <a:sx n="54" d="100"/>
          <a:sy n="54" d="100"/>
        </p:scale>
        <p:origin x="12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_01.png" descr="cover_01.png">
            <a:extLst>
              <a:ext uri="{FF2B5EF4-FFF2-40B4-BE49-F238E27FC236}">
                <a16:creationId xmlns:a16="http://schemas.microsoft.com/office/drawing/2014/main" id="{689D9395-A296-F805-F228-0AF8269017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logo_cover.png" descr="logo_cover.png">
            <a:extLst>
              <a:ext uri="{FF2B5EF4-FFF2-40B4-BE49-F238E27FC236}">
                <a16:creationId xmlns:a16="http://schemas.microsoft.com/office/drawing/2014/main" id="{179A6E70-C0BA-90EA-409E-A96951BDA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302589" y="10864343"/>
            <a:ext cx="4851401" cy="184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1" y="11859862"/>
            <a:ext cx="485140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 i="0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ctr">
              <a:defRPr sz="11600" b="1" i="0" spc="-232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lang="en-US" dirty="0"/>
              <a:t>PRESENTATION TITLE</a:t>
            </a:r>
            <a:endParaRPr dirty="0"/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0" i="0">
                <a:solidFill>
                  <a:schemeClr val="bg1"/>
                </a:solidFill>
                <a:latin typeface="Commissioner Light" pitchFamily="2" charset="0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hoto 1.jpg" descr="Photo 1.jpg">
            <a:extLst>
              <a:ext uri="{FF2B5EF4-FFF2-40B4-BE49-F238E27FC236}">
                <a16:creationId xmlns:a16="http://schemas.microsoft.com/office/drawing/2014/main" id="{9A9AB431-61D4-40D3-3900-86A340AAC9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2131" b="11215"/>
          <a:stretch>
            <a:fillRect/>
          </a:stretch>
        </p:blipFill>
        <p:spPr>
          <a:xfrm>
            <a:off x="7636" y="39364"/>
            <a:ext cx="24368728" cy="13637271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Asset 32.png" descr="Asset 32.png">
            <a:extLst>
              <a:ext uri="{FF2B5EF4-FFF2-40B4-BE49-F238E27FC236}">
                <a16:creationId xmlns:a16="http://schemas.microsoft.com/office/drawing/2014/main" id="{A71529CD-5BD1-A216-F326-56F3E2236F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logo_cover.png" descr="logo_cover.png">
            <a:extLst>
              <a:ext uri="{FF2B5EF4-FFF2-40B4-BE49-F238E27FC236}">
                <a16:creationId xmlns:a16="http://schemas.microsoft.com/office/drawing/2014/main" id="{963C2785-F2C2-D156-AAAC-DE6AB62935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302589" y="10864343"/>
            <a:ext cx="4851401" cy="184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1" y="11859862"/>
            <a:ext cx="485140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 i="0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ctr">
              <a:defRPr sz="11600" b="1" i="0" spc="-232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lang="en-US" dirty="0"/>
              <a:t>PRESENTATION TITLE</a:t>
            </a:r>
            <a:endParaRPr dirty="0"/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0" i="0">
                <a:solidFill>
                  <a:schemeClr val="bg1"/>
                </a:solidFill>
                <a:latin typeface="Commissioner Light" pitchFamily="2" charset="0"/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rPr dirty="0"/>
              <a:t>Presentation Subtitle</a:t>
            </a:r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0334894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_cover.png" descr="back_cover.png">
            <a:extLst>
              <a:ext uri="{FF2B5EF4-FFF2-40B4-BE49-F238E27FC236}">
                <a16:creationId xmlns:a16="http://schemas.microsoft.com/office/drawing/2014/main" id="{D20C60BC-5710-BD55-3EAA-0E0559BC79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1" y="11859862"/>
            <a:ext cx="485140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 i="0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dirty="0"/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 algn="ctr">
              <a:defRPr sz="11600" b="1" i="0" spc="-232">
                <a:solidFill>
                  <a:schemeClr val="bg1"/>
                </a:solidFill>
                <a:latin typeface="Geologica Black" pitchFamily="2" charset="0"/>
              </a:defRPr>
            </a:lvl1pPr>
          </a:lstStyle>
          <a:p>
            <a:r>
              <a:rPr lang="en-US" dirty="0"/>
              <a:t>THANK YOU /SECTION TITLE </a:t>
            </a:r>
            <a:endParaRPr dirty="0"/>
          </a:p>
        </p:txBody>
      </p:sp>
      <p:pic>
        <p:nvPicPr>
          <p:cNvPr id="4" name="logo_cover.png" descr="logo_cover.png">
            <a:extLst>
              <a:ext uri="{FF2B5EF4-FFF2-40B4-BE49-F238E27FC236}">
                <a16:creationId xmlns:a16="http://schemas.microsoft.com/office/drawing/2014/main" id="{E83566C5-60B7-15CC-2E24-B78B6405F3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302589" y="10864343"/>
            <a:ext cx="4851401" cy="18415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07315300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3" r:id="rId4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8BBD1FE-D148-3379-3FBF-AF90CEC4C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8" y="5233790"/>
            <a:ext cx="21971004" cy="2100076"/>
          </a:xfrm>
        </p:spPr>
        <p:txBody>
          <a:bodyPr/>
          <a:lstStyle/>
          <a:p>
            <a:r>
              <a:rPr lang="el-GR" dirty="0"/>
              <a:t>ΞΑΝΘΗ</a:t>
            </a:r>
            <a:endParaRPr lang="en-GR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DC7A6A0-6FAA-2337-D90C-5643850CF269}"/>
              </a:ext>
            </a:extLst>
          </p:cNvPr>
          <p:cNvSpPr/>
          <p:nvPr/>
        </p:nvSpPr>
        <p:spPr>
          <a:xfrm>
            <a:off x="18084800" y="10708640"/>
            <a:ext cx="5323840" cy="2397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D5E5FC8-83B0-4C77-2473-0DEC2502DB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4789" y="11128313"/>
            <a:ext cx="6403861" cy="2100076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44330F47-43FF-FB9F-276B-D0BBD327DDBC}"/>
              </a:ext>
            </a:extLst>
          </p:cNvPr>
          <p:cNvSpPr txBox="1">
            <a:spLocks/>
          </p:cNvSpPr>
          <p:nvPr/>
        </p:nvSpPr>
        <p:spPr>
          <a:xfrm>
            <a:off x="1206498" y="6703501"/>
            <a:ext cx="21971004" cy="210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>
            <a:lvl1pPr marL="0" marR="0" indent="0" algn="ctr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600" b="1" i="0" u="none" strike="noStrike" cap="none" spc="-232" baseline="0">
                <a:solidFill>
                  <a:schemeClr val="bg1"/>
                </a:solidFill>
                <a:uFillTx/>
                <a:latin typeface="Geologica Black" pitchFamily="2" charset="0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l-GR" sz="6000" dirty="0"/>
              <a:t>Επεκτάσεις Δικτύου 2026 - 2027</a:t>
            </a:r>
            <a:endParaRPr lang="en-GR" sz="60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5D797BE-6A05-ADEA-8DD8-01A0CD108F4A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8622C01-A55C-E617-2FE5-EAC1CFB317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08BAC4AB-6612-BCDC-2083-E277552F46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09" y="1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D563F81E-FAC8-D080-A4C4-826E912B995B}"/>
              </a:ext>
            </a:extLst>
          </p:cNvPr>
          <p:cNvSpPr txBox="1"/>
          <p:nvPr/>
        </p:nvSpPr>
        <p:spPr>
          <a:xfrm>
            <a:off x="11998414" y="53813"/>
            <a:ext cx="1172202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Δ39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6985F3-E743-50DD-6545-18CD7CFAE13B}"/>
              </a:ext>
            </a:extLst>
          </p:cNvPr>
          <p:cNvSpPr txBox="1"/>
          <p:nvPr/>
        </p:nvSpPr>
        <p:spPr>
          <a:xfrm>
            <a:off x="4984402" y="2307104"/>
            <a:ext cx="422829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l-GR" b="1" dirty="0"/>
              <a:t>722.039 – Επέκταση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39B8AFF8-4C87-727E-5EDD-FFFF85068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225553"/>
              </p:ext>
            </p:extLst>
          </p:nvPr>
        </p:nvGraphicFramePr>
        <p:xfrm>
          <a:off x="14505703" y="3252954"/>
          <a:ext cx="5802483" cy="82695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02483">
                  <a:extLst>
                    <a:ext uri="{9D8B030D-6E8A-4147-A177-3AD203B41FA5}">
                      <a16:colId xmlns:a16="http://schemas.microsoft.com/office/drawing/2014/main" val="1287662748"/>
                    </a:ext>
                  </a:extLst>
                </a:gridCol>
              </a:tblGrid>
              <a:tr h="978804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28</a:t>
                      </a: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ΗΣ ΟΚΤΩΒΡΙΟΥ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(ΚΑΒΑΛΑΣ ΜΕΧΡΙ 40 ΕΚΚΛΗΣΙΩΝ)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5770062"/>
                  </a:ext>
                </a:extLst>
              </a:tr>
              <a:tr h="893135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ΚΟΛΟΚΟΤΡΩΝΗ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</a:t>
                      </a: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ΒΟΥΛΓΑΡΟΚΤΟΝΟΥ ΜΕΧΡΙ ΚΟΥΓΙΟΥΜΤΖΟΓΛΟΥ)</a:t>
                      </a:r>
                      <a:endParaRPr lang="el-GR" sz="18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6598641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ΑΒΔΗΡΩΝ</a:t>
                      </a:r>
                    </a:p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</a:t>
                      </a: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ΒΟΥΛΓΑΡΟΚΤΟΝΟΥ ΜΕΧΡΙ ΚΟΥΓΙΟΥΜΤΖΟΓΛΟΥ)</a:t>
                      </a:r>
                      <a:endParaRPr lang="el-GR" sz="18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9245923"/>
                  </a:ext>
                </a:extLst>
              </a:tr>
              <a:tr h="871870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12 ΑΠΟΣΤΟΛΩΝ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(ΠΡΩΤΑΓΟΡΑ ΜΕΧΡΙ 40 ΕΚΚΛΗΣΙΩΝ)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436610"/>
                  </a:ext>
                </a:extLst>
              </a:tr>
              <a:tr h="88716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l-GR" sz="1800" b="1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ΚΟΥΓΙΟΥΜΤΖΟΓΛΟΥ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(28</a:t>
                      </a:r>
                      <a:r>
                        <a:rPr lang="el-GR" sz="1800" b="0" i="0" u="none" strike="noStrike" cap="none" spc="0" baseline="3000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ης</a:t>
                      </a: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 ΟΚΤΩΒΡΙΟΥ ΜΕΧΡΙ ΚΟΛΟΚΟΤΡΩΝΗ)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(12 ΑΠΟΣΤΟΛΩΝ ΜΕΧΡΙ ΜΠΡΩΚΟΥΜΗ)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l-GR" sz="18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3017425"/>
                  </a:ext>
                </a:extLst>
              </a:tr>
              <a:tr h="847459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ΣΕΡΡΩΝ</a:t>
                      </a:r>
                    </a:p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(12 ΑΠΟΣΤΟΛΩΝ ΜΕΧΡΙ ΜΠΡΩΚΟΥΜΗ)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52464438"/>
                  </a:ext>
                </a:extLst>
              </a:tr>
              <a:tr h="684736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ΘΕΣΣΑΛΟΝΙΚΗΣ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2272732"/>
                  </a:ext>
                </a:extLst>
              </a:tr>
              <a:tr h="953786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ΠΡΩΤΑΓΟΡΑ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(ΚΟΛΟΚΟΤΡΩΝΗ ΜΕΧΡΙ ΑΒΔΗΡΩΝ)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(12 ΑΠΟΣΤΟΛΩΝ ΜΕΧΡΙ ΜΠΡΩΚΟΥΜΗ)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2963873"/>
                  </a:ext>
                </a:extLst>
              </a:tr>
              <a:tr h="786810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ΚΑΒΑΛΑΣ</a:t>
                      </a:r>
                    </a:p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(28</a:t>
                      </a:r>
                      <a:r>
                        <a:rPr lang="el-GR" sz="1800" b="0" i="0" u="none" strike="noStrike" cap="none" spc="0" baseline="3000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ης</a:t>
                      </a: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 ΟΚΤΩΒΡΙΟΥ ΜΕΧΡΙ ΚΟΛΟΚΟΤΡΩΝΗ)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95486506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948DDB1C-13E3-7EAD-E8B6-7F9C90DF24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553" y="3123562"/>
            <a:ext cx="9447987" cy="907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928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F14A1-90E4-3778-9592-A8B76FE80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>
            <a:extLst>
              <a:ext uri="{FF2B5EF4-FFF2-40B4-BE49-F238E27FC236}">
                <a16:creationId xmlns:a16="http://schemas.microsoft.com/office/drawing/2014/main" id="{BC0D9309-7408-347D-2917-3B4702203A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>
            <a:extLst>
              <a:ext uri="{FF2B5EF4-FFF2-40B4-BE49-F238E27FC236}">
                <a16:creationId xmlns:a16="http://schemas.microsoft.com/office/drawing/2014/main" id="{35985756-595C-BE6F-9952-0526586FA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14F1551-AE3B-BFFA-68AE-03ABCE8C1BC4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E4F4AA8-F6C7-E51B-2E2A-B85BF7D1F4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AF98FFE8-B2F0-2B53-296B-0CBC39366C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09" y="1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4A3BB5F2-6823-26F2-97E8-924838A2A4E8}"/>
              </a:ext>
            </a:extLst>
          </p:cNvPr>
          <p:cNvSpPr txBox="1"/>
          <p:nvPr/>
        </p:nvSpPr>
        <p:spPr>
          <a:xfrm>
            <a:off x="12041962" y="57684"/>
            <a:ext cx="1595923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Δ33</a:t>
            </a:r>
            <a:endParaRPr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AE61C4-2D2A-50FE-C47A-72AD02032685}"/>
              </a:ext>
            </a:extLst>
          </p:cNvPr>
          <p:cNvSpPr txBox="1"/>
          <p:nvPr/>
        </p:nvSpPr>
        <p:spPr>
          <a:xfrm>
            <a:off x="4780046" y="2203003"/>
            <a:ext cx="422829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l-GR" b="1" dirty="0"/>
              <a:t>722.033 – Επέκταση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7430D229-4DDD-1E72-73E6-BD4CFFC97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004388"/>
              </p:ext>
            </p:extLst>
          </p:nvPr>
        </p:nvGraphicFramePr>
        <p:xfrm>
          <a:off x="14661657" y="4250437"/>
          <a:ext cx="5095053" cy="521512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095053">
                  <a:extLst>
                    <a:ext uri="{9D8B030D-6E8A-4147-A177-3AD203B41FA5}">
                      <a16:colId xmlns:a16="http://schemas.microsoft.com/office/drawing/2014/main" val="2071524005"/>
                    </a:ext>
                  </a:extLst>
                </a:gridCol>
              </a:tblGrid>
              <a:tr h="940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ΠΛ. ΕΜΠΟΡΙΟΥ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190463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Π. ΤΣΑΛΔΑΡΗ</a:t>
                      </a:r>
                    </a:p>
                    <a:p>
                      <a:pPr algn="ctr" fontAlgn="ctr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(ΜΙΧΑΗΛ ΚΑΡΑΟΛΗ ΜΕΧΡΙ ΚΛΕΜΑΝΣΩ)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8438137"/>
                  </a:ext>
                </a:extLst>
              </a:tr>
              <a:tr h="79355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ΘΕΡΜΟΠΥΛΩΝ</a:t>
                      </a:r>
                    </a:p>
                    <a:p>
                      <a:pPr algn="ctr" fontAlgn="ctr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(ΜΙΧΑΗΛ ΚΑΡΑΟΛΗ ΜΕΧΡΙ ΚΛΕΜΑΝΣΩ)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76859053"/>
                  </a:ext>
                </a:extLst>
              </a:tr>
              <a:tr h="92937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ΠΛΑΤΩΝΟΣ</a:t>
                      </a:r>
                    </a:p>
                    <a:p>
                      <a:pPr algn="ctr" fontAlgn="ctr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(Π.ΤΣΑΛΔΑΡΗ ΜΕΧΡΙ ΤΣΙΜΙΣΚΗ)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73521751"/>
                  </a:ext>
                </a:extLst>
              </a:tr>
              <a:tr h="8293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ΘΗΡΑΣ</a:t>
                      </a:r>
                    </a:p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(ΠΛΑΤΕΙΑ ΕΜΠΟΡΙΟΥ ΜΕΧΡΙ ΤΣΙΜΙΣΚΗ)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33318320"/>
                  </a:ext>
                </a:extLst>
              </a:tr>
              <a:tr h="808075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ΚΛΕΜΑΝΣΩ</a:t>
                      </a:r>
                    </a:p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(ΠΛΑΤΕΙΑ ΕΜΠΟΡΙΟΥ ΜΕΧΡΙ ΤΣΙΜΙΣΚΗ)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106756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90BBDAB-823F-40E5-74BD-72E801331B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231" y="2930813"/>
            <a:ext cx="10441919" cy="88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392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6F2CD-D1AD-1708-1AA3-2260957B3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>
            <a:extLst>
              <a:ext uri="{FF2B5EF4-FFF2-40B4-BE49-F238E27FC236}">
                <a16:creationId xmlns:a16="http://schemas.microsoft.com/office/drawing/2014/main" id="{7832BE0F-1D1D-0B48-CA36-4A93A7AF1A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>
            <a:extLst>
              <a:ext uri="{FF2B5EF4-FFF2-40B4-BE49-F238E27FC236}">
                <a16:creationId xmlns:a16="http://schemas.microsoft.com/office/drawing/2014/main" id="{5586AA1F-C135-8904-9E05-7EA0D5900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D7E1212-B987-C9A6-9F9C-F48A1C1C6F70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2B03DFB-6AD6-89A7-37CE-6FFE007851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DAA19179-915F-AC13-DA9D-1D1EE5F156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01" y="17024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2074E5A7-E88F-B730-DCEF-74E4E283E0AB}"/>
              </a:ext>
            </a:extLst>
          </p:cNvPr>
          <p:cNvSpPr txBox="1"/>
          <p:nvPr/>
        </p:nvSpPr>
        <p:spPr>
          <a:xfrm>
            <a:off x="12179299" y="74707"/>
            <a:ext cx="2528922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/>
                </a:solidFill>
              </a:rPr>
              <a:t>Δ42</a:t>
            </a:r>
            <a:endParaRPr sz="3200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7339534-DF2F-8C18-3F1A-B9A1680F556B}"/>
              </a:ext>
            </a:extLst>
          </p:cNvPr>
          <p:cNvSpPr txBox="1"/>
          <p:nvPr/>
        </p:nvSpPr>
        <p:spPr>
          <a:xfrm>
            <a:off x="4779456" y="2559717"/>
            <a:ext cx="422829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l-GR" b="1" dirty="0"/>
              <a:t>721.042 – Επέκταση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F7F1289E-4936-901A-1E54-4324070494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841111"/>
              </p:ext>
            </p:extLst>
          </p:nvPr>
        </p:nvGraphicFramePr>
        <p:xfrm>
          <a:off x="14854778" y="4283468"/>
          <a:ext cx="5876412" cy="620421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76412">
                  <a:extLst>
                    <a:ext uri="{9D8B030D-6E8A-4147-A177-3AD203B41FA5}">
                      <a16:colId xmlns:a16="http://schemas.microsoft.com/office/drawing/2014/main" val="1526532251"/>
                    </a:ext>
                  </a:extLst>
                </a:gridCol>
              </a:tblGrid>
              <a:tr h="9345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ΜΕΣΟΛΟΓΙΟΥ</a:t>
                      </a:r>
                    </a:p>
                    <a:p>
                      <a:pPr algn="ctr" fontAlgn="ctr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(ΗΠΕΙΡΟΥ ΜΕΧΡΙ 4</a:t>
                      </a:r>
                      <a:r>
                        <a:rPr lang="el-GR" sz="1800" b="0" i="0" u="none" strike="noStrike" cap="none" spc="0" baseline="3000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ΗΣ</a:t>
                      </a: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 ΟΚΤΩΒΡΙΟΥ)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8289215"/>
                  </a:ext>
                </a:extLst>
              </a:tr>
              <a:tr h="93453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ΜΑΚΕΔΟΝΙΑΣ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5656612"/>
                  </a:ext>
                </a:extLst>
              </a:tr>
              <a:tr h="92567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ΠΑΡΟΔΟΣ ΜΕΣΟΛΛΟΓΙΟΥ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76693786"/>
                  </a:ext>
                </a:extLst>
              </a:tr>
              <a:tr h="8523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ΓΑΒΡΙΗΛ ΚΟΥΡΚΟΥΛΑ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32542997"/>
                  </a:ext>
                </a:extLst>
              </a:tr>
              <a:tr h="8523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ΚΩΣΤΑ ΒΑΡΝΑΛΗ </a:t>
                      </a:r>
                    </a:p>
                    <a:p>
                      <a:pPr algn="ctr" fontAlgn="ctr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(ΑΝΑΡΓΥΡΟΥ ΣΙΓΑΛΑ ΜΕΧΡΙ ΜΑΚΡΥΓΙΑΝΝΗ)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7652250"/>
                  </a:ext>
                </a:extLst>
              </a:tr>
              <a:tr h="852369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ΜΑΚΡΥΓΙΑΝΝΗ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166675"/>
                  </a:ext>
                </a:extLst>
              </a:tr>
              <a:tr h="852369">
                <a:tc>
                  <a:txBody>
                    <a:bodyPr/>
                    <a:lstStyle/>
                    <a:p>
                      <a:pPr marL="0" marR="0" lvl="0" indent="0" algn="ctr" defTabSz="584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ΑΝΑΡΓΥΡΟΥ ΣΙΓΑΛΑ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620285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46777FA-FA3B-C46E-5A4D-12A64D64DB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169" y="3388055"/>
            <a:ext cx="10922863" cy="799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274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5E24A-F417-9555-9C21-74A50FF18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>
            <a:extLst>
              <a:ext uri="{FF2B5EF4-FFF2-40B4-BE49-F238E27FC236}">
                <a16:creationId xmlns:a16="http://schemas.microsoft.com/office/drawing/2014/main" id="{09260051-30D4-BD47-FA4B-92DA5A0435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>
            <a:extLst>
              <a:ext uri="{FF2B5EF4-FFF2-40B4-BE49-F238E27FC236}">
                <a16:creationId xmlns:a16="http://schemas.microsoft.com/office/drawing/2014/main" id="{3C91A4ED-5599-8945-0162-A942037A5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5F3DB8D-4203-45E5-AA3E-12214DF4480B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6082F59-809C-3AD3-A0BC-83D0DB5DA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44645E54-5CCA-CA3A-EA5F-4871E8F88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09" y="1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4CEDB1B5-EF4C-E0D9-41DF-D4ED07505836}"/>
              </a:ext>
            </a:extLst>
          </p:cNvPr>
          <p:cNvSpPr txBox="1"/>
          <p:nvPr/>
        </p:nvSpPr>
        <p:spPr>
          <a:xfrm>
            <a:off x="12192000" y="95913"/>
            <a:ext cx="992808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Δ41</a:t>
            </a:r>
            <a:endParaRPr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4387F973-4DB5-E225-1B43-7F9A5ACF44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4951294"/>
              </p:ext>
            </p:extLst>
          </p:nvPr>
        </p:nvGraphicFramePr>
        <p:xfrm>
          <a:off x="14084885" y="5244441"/>
          <a:ext cx="5807263" cy="322711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807263">
                  <a:extLst>
                    <a:ext uri="{9D8B030D-6E8A-4147-A177-3AD203B41FA5}">
                      <a16:colId xmlns:a16="http://schemas.microsoft.com/office/drawing/2014/main" val="960815761"/>
                    </a:ext>
                  </a:extLst>
                </a:gridCol>
              </a:tblGrid>
              <a:tr h="1161246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ΛΥΚΟΥΡΓΟΥ</a:t>
                      </a:r>
                      <a:endParaRPr lang="el-GR" sz="18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45554105"/>
                  </a:ext>
                </a:extLst>
              </a:tr>
              <a:tr h="10329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ΧΑΡΙΣΙΟΥ ΒΑΜΒΑΚΑ</a:t>
                      </a:r>
                      <a:endParaRPr lang="el-GR" sz="1800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latin typeface="+mn-lt"/>
                        <a:ea typeface="+mn-ea"/>
                        <a:cs typeface="+mn-cs"/>
                        <a:sym typeface="Helvetica Neue"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(ΛΥΚΟΥΡΓΟΥ ΜΕΧΡΙ ΠΕΡΙΘΕΩΡΙΟΥ)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34824"/>
                  </a:ext>
                </a:extLst>
              </a:tr>
              <a:tr h="1032936">
                <a:tc>
                  <a:txBody>
                    <a:bodyPr/>
                    <a:lstStyle/>
                    <a:p>
                      <a:pPr marL="0" marR="0" indent="0" algn="ctr" defTabSz="5842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ΜΗΤΡΟΠΟΛΙΤΟΥ ΑΝΤΩΝΙΟΥ</a:t>
                      </a:r>
                    </a:p>
                    <a:p>
                      <a:pPr marL="0" marR="0" indent="0" algn="ctr" defTabSz="5842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(ΤΕΡΜΑ ΜΕΧΡΙ ΠΕΡΙΘΕΩΡΙΟΥ)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3977077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3AF93483-42E6-85FD-A518-0A30390EFE9A}"/>
              </a:ext>
            </a:extLst>
          </p:cNvPr>
          <p:cNvSpPr txBox="1"/>
          <p:nvPr/>
        </p:nvSpPr>
        <p:spPr>
          <a:xfrm>
            <a:off x="4893876" y="2505498"/>
            <a:ext cx="422829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l-GR" b="1" dirty="0"/>
              <a:t>721.041 – Επέκταση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56111B-12A9-4374-43E5-E45DEBD5F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97" y="3206013"/>
            <a:ext cx="10281049" cy="883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56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C2A6D-9092-350B-020E-05EF2609D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>
            <a:extLst>
              <a:ext uri="{FF2B5EF4-FFF2-40B4-BE49-F238E27FC236}">
                <a16:creationId xmlns:a16="http://schemas.microsoft.com/office/drawing/2014/main" id="{5076BB08-8FEF-7433-38B2-2ACC271820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>
            <a:extLst>
              <a:ext uri="{FF2B5EF4-FFF2-40B4-BE49-F238E27FC236}">
                <a16:creationId xmlns:a16="http://schemas.microsoft.com/office/drawing/2014/main" id="{67F4C4B6-C499-942F-C559-B0C971FFD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E06BEB7-9CC7-77AF-1866-E5E03E43EB78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FF58A4A-A420-0EDC-7C46-5134DE7842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15DE635D-1EFD-B50E-3885-F885987DC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09" y="1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BF189F75-77B8-D7D7-7FF6-0AF30C069FF6}"/>
              </a:ext>
            </a:extLst>
          </p:cNvPr>
          <p:cNvSpPr txBox="1"/>
          <p:nvPr/>
        </p:nvSpPr>
        <p:spPr>
          <a:xfrm>
            <a:off x="12182291" y="76457"/>
            <a:ext cx="1459736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Δ70</a:t>
            </a:r>
            <a:endParaRPr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425BED-76EA-C047-1BA1-03CF9F99DB2E}"/>
              </a:ext>
            </a:extLst>
          </p:cNvPr>
          <p:cNvSpPr txBox="1"/>
          <p:nvPr/>
        </p:nvSpPr>
        <p:spPr>
          <a:xfrm>
            <a:off x="5116254" y="2252904"/>
            <a:ext cx="422829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l-GR" b="1" dirty="0"/>
              <a:t>721.070 – Επέκταση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4FDB8DE-C7A9-2D68-433B-6DD41243B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958544"/>
              </p:ext>
            </p:extLst>
          </p:nvPr>
        </p:nvGraphicFramePr>
        <p:xfrm>
          <a:off x="14260845" y="5370453"/>
          <a:ext cx="4836061" cy="407183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36061">
                  <a:extLst>
                    <a:ext uri="{9D8B030D-6E8A-4147-A177-3AD203B41FA5}">
                      <a16:colId xmlns:a16="http://schemas.microsoft.com/office/drawing/2014/main" val="3095130590"/>
                    </a:ext>
                  </a:extLst>
                </a:gridCol>
              </a:tblGrid>
              <a:tr h="1004630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ΚΟΛΧΙΔΟΣ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153616"/>
                  </a:ext>
                </a:extLst>
              </a:tr>
              <a:tr h="1041991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ΝΙΚΟΛΑΟΥ ΑΝΔΡΕΟΥ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5012842"/>
                  </a:ext>
                </a:extLst>
              </a:tr>
              <a:tr h="1041991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ΣΤΥΛΙΑΝΟΥ ΑΝΑΔΙΩΤΗ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81124177"/>
                  </a:ext>
                </a:extLst>
              </a:tr>
              <a:tr h="983224">
                <a:tc>
                  <a:txBody>
                    <a:bodyPr/>
                    <a:lstStyle/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ΜΕΝΕΛΑΟΥ ΑΓΓΕΛΙΔΗ </a:t>
                      </a:r>
                    </a:p>
                    <a:p>
                      <a:pPr marL="0" marR="0" indent="0" algn="ctr" defTabSz="5842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l-GR" sz="1800" b="0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(ΣΤ.ΙΩΑΝΝΙΔΗ ΜΕΧΡΙ ΣΤΥΛΙΑΝΟΥ ΑΝΑΔΙΩΤΗ)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688388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27702C5-6230-CAA2-C0A1-EF95CCD7EE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31" y="3010603"/>
            <a:ext cx="10352536" cy="8791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4550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50BCD-2AB2-F191-D6F2-F2D1CBB1D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footer.png" descr="footer.png">
            <a:extLst>
              <a:ext uri="{FF2B5EF4-FFF2-40B4-BE49-F238E27FC236}">
                <a16:creationId xmlns:a16="http://schemas.microsoft.com/office/drawing/2014/main" id="{A291692C-6F7E-DD92-C353-5AADF0E7E6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11112578"/>
            <a:ext cx="24409400" cy="2617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" name="logo_pages.png" descr="logo_pages.png">
            <a:extLst>
              <a:ext uri="{FF2B5EF4-FFF2-40B4-BE49-F238E27FC236}">
                <a16:creationId xmlns:a16="http://schemas.microsoft.com/office/drawing/2014/main" id="{25457E18-3724-FA22-D982-5D0FB4B1C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197" y="12454442"/>
            <a:ext cx="2298701" cy="8763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01BFD83-B040-1193-8FA6-DACBE0BA8773}"/>
              </a:ext>
            </a:extLst>
          </p:cNvPr>
          <p:cNvSpPr/>
          <p:nvPr/>
        </p:nvSpPr>
        <p:spPr>
          <a:xfrm>
            <a:off x="21096797" y="12202590"/>
            <a:ext cx="2724728" cy="138000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50B6D12-F3F2-546A-31FF-A95F6DA31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1190" y="12440602"/>
            <a:ext cx="3277366" cy="1074777"/>
          </a:xfrm>
          <a:prstGeom prst="rect">
            <a:avLst/>
          </a:prstGeom>
        </p:spPr>
      </p:pic>
      <p:pic>
        <p:nvPicPr>
          <p:cNvPr id="7" name="header.png" descr="header.png">
            <a:extLst>
              <a:ext uri="{FF2B5EF4-FFF2-40B4-BE49-F238E27FC236}">
                <a16:creationId xmlns:a16="http://schemas.microsoft.com/office/drawing/2014/main" id="{FF2A130F-C097-1CCD-7A8A-3B294DD632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409" y="1"/>
            <a:ext cx="24409401" cy="71040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LOREM IPSUM DOLOR SIT">
            <a:extLst>
              <a:ext uri="{FF2B5EF4-FFF2-40B4-BE49-F238E27FC236}">
                <a16:creationId xmlns:a16="http://schemas.microsoft.com/office/drawing/2014/main" id="{BFF7F5A6-506C-58BC-3C42-16B380486F31}"/>
              </a:ext>
            </a:extLst>
          </p:cNvPr>
          <p:cNvSpPr txBox="1"/>
          <p:nvPr/>
        </p:nvSpPr>
        <p:spPr>
          <a:xfrm>
            <a:off x="12192000" y="76457"/>
            <a:ext cx="1539094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>
              <a:defRPr sz="3000">
                <a:solidFill>
                  <a:srgbClr val="7F7F7F"/>
                </a:solidFill>
                <a:latin typeface="Geologica Black"/>
                <a:ea typeface="Geologica Black"/>
                <a:cs typeface="Geologica Black"/>
                <a:sym typeface="Geologica Black"/>
              </a:defRPr>
            </a:lvl1pPr>
          </a:lstStyle>
          <a:p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Δ86</a:t>
            </a:r>
            <a:endParaRPr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5A111F-54DE-4939-1834-E19FF986E683}"/>
              </a:ext>
            </a:extLst>
          </p:cNvPr>
          <p:cNvSpPr txBox="1"/>
          <p:nvPr/>
        </p:nvSpPr>
        <p:spPr>
          <a:xfrm>
            <a:off x="4516925" y="2412625"/>
            <a:ext cx="448448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l-GR" b="1" dirty="0"/>
              <a:t>721.086 – Επέκταση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8AAE9BB-3F82-1011-75A1-432F370D3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409263"/>
              </p:ext>
            </p:extLst>
          </p:nvPr>
        </p:nvGraphicFramePr>
        <p:xfrm>
          <a:off x="13731094" y="5800035"/>
          <a:ext cx="4836061" cy="211593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836061">
                  <a:extLst>
                    <a:ext uri="{9D8B030D-6E8A-4147-A177-3AD203B41FA5}">
                      <a16:colId xmlns:a16="http://schemas.microsoft.com/office/drawing/2014/main" val="3095130590"/>
                    </a:ext>
                  </a:extLst>
                </a:gridCol>
              </a:tblGrid>
              <a:tr h="9998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l-GR" sz="1800" b="1" u="none" strike="noStrike" dirty="0">
                          <a:effectLst/>
                        </a:rPr>
                        <a:t>ΓΗΡΟΚΟΜΕΙΟΥ</a:t>
                      </a:r>
                    </a:p>
                    <a:p>
                      <a:pPr algn="ctr" fontAlgn="b">
                        <a:buNone/>
                      </a:pPr>
                      <a:r>
                        <a:rPr lang="el-GR" sz="1800" b="0" u="none" strike="noStrike" dirty="0">
                          <a:effectLst/>
                        </a:rPr>
                        <a:t>(ΓΗΠΕΔΟ ΜΕΧΡΙ ΕΓΝΑΤΙΑΣ)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153616"/>
                  </a:ext>
                </a:extLst>
              </a:tr>
              <a:tr h="111605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l-GR" sz="1800" b="1" i="0" u="none" strike="noStrike" cap="none" spc="0" baseline="0" dirty="0">
                          <a:solidFill>
                            <a:schemeClr val="tx1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Helvetica Neue"/>
                        </a:rPr>
                        <a:t>ΕΓΝΑΤΙΑΣ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5012842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A261B536-AF55-0546-8C25-90195B69FC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411" y="3599833"/>
            <a:ext cx="10775507" cy="830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9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3519</TotalTime>
  <Words>200</Words>
  <Application>Microsoft Macintosh PowerPoint</Application>
  <PresentationFormat>Custom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Commissioner Light</vt:lpstr>
      <vt:lpstr>Geologica Black</vt:lpstr>
      <vt:lpstr>Helvetica Neue</vt:lpstr>
      <vt:lpstr>Helvetica Neue Medium</vt:lpstr>
      <vt:lpstr>21_BasicWhite</vt:lpstr>
      <vt:lpstr>ΞΑΝΘΗ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Dimitris Kaldirimtzis</cp:lastModifiedBy>
  <cp:revision>30</cp:revision>
  <dcterms:modified xsi:type="dcterms:W3CDTF">2026-09-16T12:39:08Z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2024-03-22T09:25:31Z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8eccec62-2618-41da-ba29-5c89cf3b9b2f</vt:lpwstr>
  </property>
  <property fmtid="{D5CDD505-2E9C-101B-9397-08002B2CF9AE}" pid="7" name="MSIP_Label_defa4170-0d19-0005-0004-bc88714345d2_ActionId">
    <vt:lpwstr>e2846679-d8c8-4a64-bf60-4b4cd058804d</vt:lpwstr>
  </property>
  <property fmtid="{D5CDD505-2E9C-101B-9397-08002B2CF9AE}" pid="8" name="MSIP_Label_defa4170-0d19-0005-0004-bc88714345d2_ContentBits">
    <vt:lpwstr>0</vt:lpwstr>
  </property>
</Properties>
</file>